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7" r:id="rId6"/>
    <p:sldId id="286" r:id="rId7"/>
    <p:sldId id="287" r:id="rId8"/>
    <p:sldId id="288" r:id="rId9"/>
    <p:sldId id="289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CB95"/>
    <a:srgbClr val="003300"/>
    <a:srgbClr val="669900"/>
    <a:srgbClr val="336600"/>
    <a:srgbClr val="000000"/>
    <a:srgbClr val="333A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2340B-3017-4FBF-8BB0-0D6EE46FBDFA}" type="doc">
      <dgm:prSet loTypeId="urn:microsoft.com/office/officeart/2005/8/layout/vList2" loCatId="list" qsTypeId="urn:microsoft.com/office/officeart/2005/8/quickstyle/3d7" qsCatId="3D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5D5B975E-0E5B-4086-AD45-26EAC276C59E}">
      <dgm:prSet custT="1"/>
      <dgm:spPr/>
      <dgm:t>
        <a:bodyPr/>
        <a:lstStyle/>
        <a:p>
          <a:pPr rtl="0"/>
          <a:r>
            <a:rPr lang="it-IT" sz="3600" b="1" dirty="0" smtClean="0">
              <a:latin typeface="Calibri" pitchFamily="34" charset="0"/>
            </a:rPr>
            <a:t>1.293.000 	dati Islamici</a:t>
          </a:r>
          <a:endParaRPr lang="it-IT" sz="3600" b="1" dirty="0">
            <a:latin typeface="Calibri" pitchFamily="34" charset="0"/>
          </a:endParaRPr>
        </a:p>
      </dgm:t>
    </dgm:pt>
    <dgm:pt modelId="{6554C3BA-04F5-4201-8AFF-0E7423DD1B43}" type="parTrans" cxnId="{3029C246-EEAD-4848-8B1E-E823E0271F64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87D72BF0-4A25-49E2-B678-2D5C6DEFF917}" type="sibTrans" cxnId="{3029C246-EEAD-4848-8B1E-E823E0271F64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32C794C9-8589-4D70-9C06-16AA1C808E21}">
      <dgm:prSet custT="1"/>
      <dgm:spPr/>
      <dgm:t>
        <a:bodyPr/>
        <a:lstStyle/>
        <a:p>
          <a:pPr rtl="0"/>
          <a:r>
            <a:rPr lang="it-IT" sz="3600" b="1" smtClean="0">
              <a:latin typeface="Calibri" pitchFamily="34" charset="0"/>
            </a:rPr>
            <a:t>1.583.000 	dati Caritas</a:t>
          </a:r>
          <a:endParaRPr lang="it-IT" sz="3600" b="1" dirty="0">
            <a:latin typeface="Calibri" pitchFamily="34" charset="0"/>
          </a:endParaRPr>
        </a:p>
      </dgm:t>
    </dgm:pt>
    <dgm:pt modelId="{2602568B-62E0-4FF9-85D3-AA5130CC4A93}" type="parTrans" cxnId="{826EAB66-4059-4D70-A32F-B9A5C4CAA6FC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5CBEF0FE-EED9-4B88-B359-F3C31697A130}" type="sibTrans" cxnId="{826EAB66-4059-4D70-A32F-B9A5C4CAA6FC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ED4E0E64-971F-48A1-B1CB-75869AC58EC4}">
      <dgm:prSet custT="1"/>
      <dgm:spPr>
        <a:noFill/>
      </dgm:spPr>
      <dgm:t>
        <a:bodyPr/>
        <a:lstStyle/>
        <a:p>
          <a:pPr rtl="0"/>
          <a:endParaRPr lang="it-IT" sz="3600" b="1" dirty="0">
            <a:solidFill>
              <a:schemeClr val="bg2"/>
            </a:solidFill>
            <a:latin typeface="Calibri" pitchFamily="34" charset="0"/>
          </a:endParaRPr>
        </a:p>
      </dgm:t>
    </dgm:pt>
    <dgm:pt modelId="{D8DC4793-C37A-4121-B300-17D613432D9F}" type="parTrans" cxnId="{4E68721B-E001-4FA1-B555-BCEEF5FE24A7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A9CE8448-03DE-495B-A4E6-85234DA1771C}" type="sibTrans" cxnId="{4E68721B-E001-4FA1-B555-BCEEF5FE24A7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F4BD53B8-A2F3-448B-A5BB-6261E063EAD9}">
      <dgm:prSet custT="1"/>
      <dgm:spPr/>
      <dgm:t>
        <a:bodyPr/>
        <a:lstStyle/>
        <a:p>
          <a:pPr algn="ctr" rtl="0"/>
          <a:r>
            <a:rPr lang="it-IT" sz="3600" b="1" smtClean="0">
              <a:latin typeface="Calibri" pitchFamily="34" charset="0"/>
            </a:rPr>
            <a:t>Seconda Religione in Italia</a:t>
          </a:r>
          <a:endParaRPr lang="ar-JO" sz="3600" b="1" dirty="0">
            <a:latin typeface="Calibri" pitchFamily="34" charset="0"/>
          </a:endParaRPr>
        </a:p>
      </dgm:t>
    </dgm:pt>
    <dgm:pt modelId="{F2F2446E-1881-43CB-8F63-971364CE58FB}" type="parTrans" cxnId="{3B03142C-4052-47E6-966D-FD0BFE9178C0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87765293-F464-41D1-8A0E-28146699CD33}" type="sibTrans" cxnId="{3B03142C-4052-47E6-966D-FD0BFE9178C0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E8E1D88E-E99D-40D1-A866-ADF9F5ACEE45}">
      <dgm:prSet custT="1"/>
      <dgm:spPr/>
      <dgm:t>
        <a:bodyPr/>
        <a:lstStyle/>
        <a:p>
          <a:pPr algn="ctr" rtl="0"/>
          <a:r>
            <a:rPr lang="it-IT" sz="3600" b="1" smtClean="0">
              <a:latin typeface="Calibri" pitchFamily="34" charset="0"/>
            </a:rPr>
            <a:t>(2% Popolazione Italiana)</a:t>
          </a:r>
          <a:endParaRPr lang="it-IT" sz="3600" b="1" dirty="0">
            <a:latin typeface="Calibri" pitchFamily="34" charset="0"/>
          </a:endParaRPr>
        </a:p>
      </dgm:t>
    </dgm:pt>
    <dgm:pt modelId="{2402AD52-44A4-4029-9A7E-A9F033A25033}" type="parTrans" cxnId="{04B5F625-D05E-44F6-BC1E-4B15D432C954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81561486-6A46-4F7B-9EAF-080F87C66A17}" type="sibTrans" cxnId="{04B5F625-D05E-44F6-BC1E-4B15D432C954}">
      <dgm:prSet/>
      <dgm:spPr/>
      <dgm:t>
        <a:bodyPr/>
        <a:lstStyle/>
        <a:p>
          <a:endParaRPr lang="it-IT" sz="2400" b="1">
            <a:solidFill>
              <a:schemeClr val="bg2"/>
            </a:solidFill>
            <a:latin typeface="Calibri" pitchFamily="34" charset="0"/>
          </a:endParaRPr>
        </a:p>
      </dgm:t>
    </dgm:pt>
    <dgm:pt modelId="{9900A18F-55E9-42CC-9B56-97C93166EA60}" type="pres">
      <dgm:prSet presAssocID="{2532340B-3017-4FBF-8BB0-0D6EE46FBD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E69CA1A-4DDB-40C3-AA34-03D562DF7288}" type="pres">
      <dgm:prSet presAssocID="{5D5B975E-0E5B-4086-AD45-26EAC276C59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4E4F53-1D7B-46F9-B361-0B43A977860E}" type="pres">
      <dgm:prSet presAssocID="{87D72BF0-4A25-49E2-B678-2D5C6DEFF917}" presName="spacer" presStyleCnt="0"/>
      <dgm:spPr/>
    </dgm:pt>
    <dgm:pt modelId="{44638716-CEE6-4B44-AF19-F36CFE3CA77D}" type="pres">
      <dgm:prSet presAssocID="{32C794C9-8589-4D70-9C06-16AA1C808E2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2FD28E-AD1A-455A-97C7-FB5F77F620E7}" type="pres">
      <dgm:prSet presAssocID="{5CBEF0FE-EED9-4B88-B359-F3C31697A130}" presName="spacer" presStyleCnt="0"/>
      <dgm:spPr/>
    </dgm:pt>
    <dgm:pt modelId="{C707A20A-A8A7-4D31-95BC-4A203CD529DB}" type="pres">
      <dgm:prSet presAssocID="{ED4E0E64-971F-48A1-B1CB-75869AC58EC4}" presName="parentText" presStyleLbl="node1" presStyleIdx="2" presStyleCnt="5" custScaleY="3168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58815F-1F38-4D28-81C7-27D050DE5105}" type="pres">
      <dgm:prSet presAssocID="{A9CE8448-03DE-495B-A4E6-85234DA1771C}" presName="spacer" presStyleCnt="0"/>
      <dgm:spPr/>
    </dgm:pt>
    <dgm:pt modelId="{AB2ED5F0-9B6C-4CE6-80F0-A20F300370AC}" type="pres">
      <dgm:prSet presAssocID="{F4BD53B8-A2F3-448B-A5BB-6261E063EAD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41BD24-EB1D-4BB9-BF4C-0D00E53F7AA8}" type="pres">
      <dgm:prSet presAssocID="{87765293-F464-41D1-8A0E-28146699CD33}" presName="spacer" presStyleCnt="0"/>
      <dgm:spPr/>
    </dgm:pt>
    <dgm:pt modelId="{D207D9CD-C41E-4E42-B339-FA354EC1DD85}" type="pres">
      <dgm:prSet presAssocID="{E8E1D88E-E99D-40D1-A866-ADF9F5ACEE4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D8C87A5-3D9A-41C4-B435-3FBC4126A981}" type="presOf" srcId="{32C794C9-8589-4D70-9C06-16AA1C808E21}" destId="{44638716-CEE6-4B44-AF19-F36CFE3CA77D}" srcOrd="0" destOrd="0" presId="urn:microsoft.com/office/officeart/2005/8/layout/vList2"/>
    <dgm:cxn modelId="{F7EBC8D3-F020-45D5-9F1B-DC4667595E51}" type="presOf" srcId="{ED4E0E64-971F-48A1-B1CB-75869AC58EC4}" destId="{C707A20A-A8A7-4D31-95BC-4A203CD529DB}" srcOrd="0" destOrd="0" presId="urn:microsoft.com/office/officeart/2005/8/layout/vList2"/>
    <dgm:cxn modelId="{04B5F625-D05E-44F6-BC1E-4B15D432C954}" srcId="{2532340B-3017-4FBF-8BB0-0D6EE46FBDFA}" destId="{E8E1D88E-E99D-40D1-A866-ADF9F5ACEE45}" srcOrd="4" destOrd="0" parTransId="{2402AD52-44A4-4029-9A7E-A9F033A25033}" sibTransId="{81561486-6A46-4F7B-9EAF-080F87C66A17}"/>
    <dgm:cxn modelId="{9EB393F4-5F50-4193-ADA5-E7C26B5200DD}" type="presOf" srcId="{E8E1D88E-E99D-40D1-A866-ADF9F5ACEE45}" destId="{D207D9CD-C41E-4E42-B339-FA354EC1DD85}" srcOrd="0" destOrd="0" presId="urn:microsoft.com/office/officeart/2005/8/layout/vList2"/>
    <dgm:cxn modelId="{4E68721B-E001-4FA1-B555-BCEEF5FE24A7}" srcId="{2532340B-3017-4FBF-8BB0-0D6EE46FBDFA}" destId="{ED4E0E64-971F-48A1-B1CB-75869AC58EC4}" srcOrd="2" destOrd="0" parTransId="{D8DC4793-C37A-4121-B300-17D613432D9F}" sibTransId="{A9CE8448-03DE-495B-A4E6-85234DA1771C}"/>
    <dgm:cxn modelId="{826EAB66-4059-4D70-A32F-B9A5C4CAA6FC}" srcId="{2532340B-3017-4FBF-8BB0-0D6EE46FBDFA}" destId="{32C794C9-8589-4D70-9C06-16AA1C808E21}" srcOrd="1" destOrd="0" parTransId="{2602568B-62E0-4FF9-85D3-AA5130CC4A93}" sibTransId="{5CBEF0FE-EED9-4B88-B359-F3C31697A130}"/>
    <dgm:cxn modelId="{3029C246-EEAD-4848-8B1E-E823E0271F64}" srcId="{2532340B-3017-4FBF-8BB0-0D6EE46FBDFA}" destId="{5D5B975E-0E5B-4086-AD45-26EAC276C59E}" srcOrd="0" destOrd="0" parTransId="{6554C3BA-04F5-4201-8AFF-0E7423DD1B43}" sibTransId="{87D72BF0-4A25-49E2-B678-2D5C6DEFF917}"/>
    <dgm:cxn modelId="{C51628B1-76EC-440C-9DD1-9F7976E50A1C}" type="presOf" srcId="{5D5B975E-0E5B-4086-AD45-26EAC276C59E}" destId="{1E69CA1A-4DDB-40C3-AA34-03D562DF7288}" srcOrd="0" destOrd="0" presId="urn:microsoft.com/office/officeart/2005/8/layout/vList2"/>
    <dgm:cxn modelId="{F4BB91C0-80CC-4181-A9E0-162148D943D6}" type="presOf" srcId="{F4BD53B8-A2F3-448B-A5BB-6261E063EAD9}" destId="{AB2ED5F0-9B6C-4CE6-80F0-A20F300370AC}" srcOrd="0" destOrd="0" presId="urn:microsoft.com/office/officeart/2005/8/layout/vList2"/>
    <dgm:cxn modelId="{E3D6C06C-5C5B-4F07-A1CA-76BB9EFA0C94}" type="presOf" srcId="{2532340B-3017-4FBF-8BB0-0D6EE46FBDFA}" destId="{9900A18F-55E9-42CC-9B56-97C93166EA60}" srcOrd="0" destOrd="0" presId="urn:microsoft.com/office/officeart/2005/8/layout/vList2"/>
    <dgm:cxn modelId="{3B03142C-4052-47E6-966D-FD0BFE9178C0}" srcId="{2532340B-3017-4FBF-8BB0-0D6EE46FBDFA}" destId="{F4BD53B8-A2F3-448B-A5BB-6261E063EAD9}" srcOrd="3" destOrd="0" parTransId="{F2F2446E-1881-43CB-8F63-971364CE58FB}" sibTransId="{87765293-F464-41D1-8A0E-28146699CD33}"/>
    <dgm:cxn modelId="{1B59A446-1282-4FAD-9AB9-A6352D237722}" type="presParOf" srcId="{9900A18F-55E9-42CC-9B56-97C93166EA60}" destId="{1E69CA1A-4DDB-40C3-AA34-03D562DF7288}" srcOrd="0" destOrd="0" presId="urn:microsoft.com/office/officeart/2005/8/layout/vList2"/>
    <dgm:cxn modelId="{742FF88B-A086-4D5D-AF7E-2E777A8C7B23}" type="presParOf" srcId="{9900A18F-55E9-42CC-9B56-97C93166EA60}" destId="{244E4F53-1D7B-46F9-B361-0B43A977860E}" srcOrd="1" destOrd="0" presId="urn:microsoft.com/office/officeart/2005/8/layout/vList2"/>
    <dgm:cxn modelId="{1A122BD7-A90D-43D7-8C25-634446DA605C}" type="presParOf" srcId="{9900A18F-55E9-42CC-9B56-97C93166EA60}" destId="{44638716-CEE6-4B44-AF19-F36CFE3CA77D}" srcOrd="2" destOrd="0" presId="urn:microsoft.com/office/officeart/2005/8/layout/vList2"/>
    <dgm:cxn modelId="{9223E53B-00E1-415B-9F8F-0E1BEFD53240}" type="presParOf" srcId="{9900A18F-55E9-42CC-9B56-97C93166EA60}" destId="{162FD28E-AD1A-455A-97C7-FB5F77F620E7}" srcOrd="3" destOrd="0" presId="urn:microsoft.com/office/officeart/2005/8/layout/vList2"/>
    <dgm:cxn modelId="{9FBB3DD0-152E-4D67-A0C0-47642DEF9F0E}" type="presParOf" srcId="{9900A18F-55E9-42CC-9B56-97C93166EA60}" destId="{C707A20A-A8A7-4D31-95BC-4A203CD529DB}" srcOrd="4" destOrd="0" presId="urn:microsoft.com/office/officeart/2005/8/layout/vList2"/>
    <dgm:cxn modelId="{80AEFDBE-72F1-4093-8BC1-4D653C52E584}" type="presParOf" srcId="{9900A18F-55E9-42CC-9B56-97C93166EA60}" destId="{7558815F-1F38-4D28-81C7-27D050DE5105}" srcOrd="5" destOrd="0" presId="urn:microsoft.com/office/officeart/2005/8/layout/vList2"/>
    <dgm:cxn modelId="{B56EC220-896E-4B8A-A15F-91EBDF8AB6F0}" type="presParOf" srcId="{9900A18F-55E9-42CC-9B56-97C93166EA60}" destId="{AB2ED5F0-9B6C-4CE6-80F0-A20F300370AC}" srcOrd="6" destOrd="0" presId="urn:microsoft.com/office/officeart/2005/8/layout/vList2"/>
    <dgm:cxn modelId="{5BA8924A-7390-40AF-BE6A-91F8239A5F09}" type="presParOf" srcId="{9900A18F-55E9-42CC-9B56-97C93166EA60}" destId="{7B41BD24-EB1D-4BB9-BF4C-0D00E53F7AA8}" srcOrd="7" destOrd="0" presId="urn:microsoft.com/office/officeart/2005/8/layout/vList2"/>
    <dgm:cxn modelId="{79C5A4C0-109A-40C2-8FB6-8F081EEB5547}" type="presParOf" srcId="{9900A18F-55E9-42CC-9B56-97C93166EA60}" destId="{D207D9CD-C41E-4E42-B339-FA354EC1DD85}" srcOrd="8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4C9ACC7-BC17-4159-9AF3-B3EB77127892}" type="doc">
      <dgm:prSet loTypeId="urn:microsoft.com/office/officeart/2005/8/layout/vProcess5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A2DF7629-E882-4211-9DB1-3BE4421115CE}">
      <dgm:prSet custT="1"/>
      <dgm:spPr/>
      <dgm:t>
        <a:bodyPr/>
        <a:lstStyle/>
        <a:p>
          <a:pPr algn="ctr"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Difficoltà di comunicare: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8B0A2773-0967-45AF-8ED5-49758DB3F13F}" type="parTrans" cxnId="{1BB7DD62-0385-4FDE-813C-38EB3709C143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A47E1AA4-713A-4E80-8276-6B90B804E46A}" type="sibTrans" cxnId="{1BB7DD62-0385-4FDE-813C-38EB3709C143}">
      <dgm:prSet custT="1"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73804FA3-DA9A-4A9F-B576-FE3BF287DE2D}">
      <dgm:prSet custT="1"/>
      <dgm:spPr/>
      <dgm:t>
        <a:bodyPr/>
        <a:lstStyle/>
        <a:p>
          <a:pPr algn="l"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La </a:t>
          </a:r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diagnosi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1440D907-27BF-4B41-8127-F8318EFC6FA4}" type="parTrans" cxnId="{DC1D7B90-A9C4-4AA9-A6F5-4D600E72D9AD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F579B920-136C-4AFF-ABAF-3466829A2631}" type="sibTrans" cxnId="{DC1D7B90-A9C4-4AA9-A6F5-4D600E72D9AD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AADFB519-2FEB-4CDE-92DC-ABBE62599EEE}">
      <dgm:prSet custT="1"/>
      <dgm:spPr/>
      <dgm:t>
        <a:bodyPr/>
        <a:lstStyle/>
        <a:p>
          <a:pPr algn="l"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La </a:t>
          </a:r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terapia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96C6A7FF-64C3-4121-B81D-2CDAFA9C76FD}" type="parTrans" cxnId="{F3CF6D31-44CF-4320-B4F0-F2594AEFB8C5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245E410E-B5BF-45A3-BA00-E9DFD171E1B3}" type="sibTrans" cxnId="{F3CF6D31-44CF-4320-B4F0-F2594AEFB8C5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7038DA39-A10C-4660-B541-120654BB08FE}">
      <dgm:prSet custT="1"/>
      <dgm:spPr/>
      <dgm:t>
        <a:bodyPr/>
        <a:lstStyle/>
        <a:p>
          <a:pPr algn="l"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La dieta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FE1ED3A0-6AE0-4DE9-A3E0-8E41EC11D76B}" type="parTrans" cxnId="{CAF6BA18-19A6-4B71-9B1C-29F380103BC9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DBA78B94-4CC7-47A7-8E24-E575374AD01C}" type="sibTrans" cxnId="{CAF6BA18-19A6-4B71-9B1C-29F380103BC9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96BCE967-B0F5-4FC1-9A92-EC31DD9F1530}">
      <dgm:prSet custT="1"/>
      <dgm:spPr/>
      <dgm:t>
        <a:bodyPr/>
        <a:lstStyle/>
        <a:p>
          <a:pPr algn="ctr" rtl="0"/>
          <a:r>
            <a:rPr lang="it-IT" sz="3200" b="1" i="0" dirty="0" smtClean="0">
              <a:solidFill>
                <a:schemeClr val="bg2"/>
              </a:solidFill>
              <a:latin typeface="Calibri" pitchFamily="34" charset="0"/>
            </a:rPr>
            <a:t>30-40% NON rispettano </a:t>
          </a:r>
          <a:endParaRPr lang="it-IT" sz="3200" i="0" dirty="0">
            <a:solidFill>
              <a:schemeClr val="bg2"/>
            </a:solidFill>
            <a:latin typeface="Calibri" pitchFamily="34" charset="0"/>
          </a:endParaRPr>
        </a:p>
      </dgm:t>
    </dgm:pt>
    <dgm:pt modelId="{AFB72746-D89E-4CDC-9E61-C1D73AC81227}" type="parTrans" cxnId="{6EC7B8B7-D1E8-423F-926A-E2143C5DC2F9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D643A300-A408-49E0-92B3-80972B123DB6}" type="sibTrans" cxnId="{6EC7B8B7-D1E8-423F-926A-E2143C5DC2F9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D9673636-594D-4193-AD37-E0246C49222B}" type="pres">
      <dgm:prSet presAssocID="{84C9ACC7-BC17-4159-9AF3-B3EB771278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EE05FA6-B195-4FAA-B6FA-3D63B444DBAF}" type="pres">
      <dgm:prSet presAssocID="{84C9ACC7-BC17-4159-9AF3-B3EB77127892}" presName="dummyMaxCanvas" presStyleCnt="0">
        <dgm:presLayoutVars/>
      </dgm:prSet>
      <dgm:spPr/>
    </dgm:pt>
    <dgm:pt modelId="{E3410C62-8387-4BC1-BBE7-57FDCE8FF652}" type="pres">
      <dgm:prSet presAssocID="{84C9ACC7-BC17-4159-9AF3-B3EB77127892}" presName="TwoNodes_1" presStyleLbl="node1" presStyleIdx="0" presStyleCnt="2" custScaleY="1326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F911EB-B714-47D8-B457-91F40392AD5A}" type="pres">
      <dgm:prSet presAssocID="{84C9ACC7-BC17-4159-9AF3-B3EB77127892}" presName="TwoNodes_2" presStyleLbl="node1" presStyleIdx="1" presStyleCnt="2" custScaleX="88235" custScaleY="6339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1CE36A-B10E-4F15-985B-AF29DC8C2015}" type="pres">
      <dgm:prSet presAssocID="{84C9ACC7-BC17-4159-9AF3-B3EB77127892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FBF9A70-D48B-4CAF-BD20-6A504AF18D1C}" type="pres">
      <dgm:prSet presAssocID="{84C9ACC7-BC17-4159-9AF3-B3EB7712789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560398-4ABF-43E0-8050-05DA6C1A6689}" type="pres">
      <dgm:prSet presAssocID="{84C9ACC7-BC17-4159-9AF3-B3EB7712789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72C37A-E7E0-4E28-8EA8-7D23FA2EDFF2}" type="presOf" srcId="{A2DF7629-E882-4211-9DB1-3BE4421115CE}" destId="{5FBF9A70-D48B-4CAF-BD20-6A504AF18D1C}" srcOrd="1" destOrd="0" presId="urn:microsoft.com/office/officeart/2005/8/layout/vProcess5"/>
    <dgm:cxn modelId="{65013630-D41A-4EA4-BC59-8ABCC09D9276}" type="presOf" srcId="{84C9ACC7-BC17-4159-9AF3-B3EB77127892}" destId="{D9673636-594D-4193-AD37-E0246C49222B}" srcOrd="0" destOrd="0" presId="urn:microsoft.com/office/officeart/2005/8/layout/vProcess5"/>
    <dgm:cxn modelId="{254B087A-C3E8-4CF2-A9CE-B37431E916C1}" type="presOf" srcId="{73804FA3-DA9A-4A9F-B576-FE3BF287DE2D}" destId="{E3410C62-8387-4BC1-BBE7-57FDCE8FF652}" srcOrd="0" destOrd="1" presId="urn:microsoft.com/office/officeart/2005/8/layout/vProcess5"/>
    <dgm:cxn modelId="{E78DA9CE-1090-4095-BAE6-022B921E6707}" type="presOf" srcId="{7038DA39-A10C-4660-B541-120654BB08FE}" destId="{E3410C62-8387-4BC1-BBE7-57FDCE8FF652}" srcOrd="0" destOrd="3" presId="urn:microsoft.com/office/officeart/2005/8/layout/vProcess5"/>
    <dgm:cxn modelId="{1BB7DD62-0385-4FDE-813C-38EB3709C143}" srcId="{84C9ACC7-BC17-4159-9AF3-B3EB77127892}" destId="{A2DF7629-E882-4211-9DB1-3BE4421115CE}" srcOrd="0" destOrd="0" parTransId="{8B0A2773-0967-45AF-8ED5-49758DB3F13F}" sibTransId="{A47E1AA4-713A-4E80-8276-6B90B804E46A}"/>
    <dgm:cxn modelId="{82D4C870-8A16-4C1D-95F2-49567581419A}" type="presOf" srcId="{96BCE967-B0F5-4FC1-9A92-EC31DD9F1530}" destId="{1BF911EB-B714-47D8-B457-91F40392AD5A}" srcOrd="0" destOrd="0" presId="urn:microsoft.com/office/officeart/2005/8/layout/vProcess5"/>
    <dgm:cxn modelId="{1B460EF4-5335-4C32-A113-E66BF03E261C}" type="presOf" srcId="{A47E1AA4-713A-4E80-8276-6B90B804E46A}" destId="{5A1CE36A-B10E-4F15-985B-AF29DC8C2015}" srcOrd="0" destOrd="0" presId="urn:microsoft.com/office/officeart/2005/8/layout/vProcess5"/>
    <dgm:cxn modelId="{F3CF6D31-44CF-4320-B4F0-F2594AEFB8C5}" srcId="{A2DF7629-E882-4211-9DB1-3BE4421115CE}" destId="{AADFB519-2FEB-4CDE-92DC-ABBE62599EEE}" srcOrd="1" destOrd="0" parTransId="{96C6A7FF-64C3-4121-B81D-2CDAFA9C76FD}" sibTransId="{245E410E-B5BF-45A3-BA00-E9DFD171E1B3}"/>
    <dgm:cxn modelId="{CAF6BA18-19A6-4B71-9B1C-29F380103BC9}" srcId="{A2DF7629-E882-4211-9DB1-3BE4421115CE}" destId="{7038DA39-A10C-4660-B541-120654BB08FE}" srcOrd="2" destOrd="0" parTransId="{FE1ED3A0-6AE0-4DE9-A3E0-8E41EC11D76B}" sibTransId="{DBA78B94-4CC7-47A7-8E24-E575374AD01C}"/>
    <dgm:cxn modelId="{CC9B3F22-12F5-46FE-BDA4-7143DA291CB8}" type="presOf" srcId="{AADFB519-2FEB-4CDE-92DC-ABBE62599EEE}" destId="{E3410C62-8387-4BC1-BBE7-57FDCE8FF652}" srcOrd="0" destOrd="2" presId="urn:microsoft.com/office/officeart/2005/8/layout/vProcess5"/>
    <dgm:cxn modelId="{173D309B-E433-44F5-AC9B-113B3C4A369F}" type="presOf" srcId="{73804FA3-DA9A-4A9F-B576-FE3BF287DE2D}" destId="{5FBF9A70-D48B-4CAF-BD20-6A504AF18D1C}" srcOrd="1" destOrd="1" presId="urn:microsoft.com/office/officeart/2005/8/layout/vProcess5"/>
    <dgm:cxn modelId="{AB526290-0377-4DC4-BF5D-78636A7F8EC5}" type="presOf" srcId="{AADFB519-2FEB-4CDE-92DC-ABBE62599EEE}" destId="{5FBF9A70-D48B-4CAF-BD20-6A504AF18D1C}" srcOrd="1" destOrd="2" presId="urn:microsoft.com/office/officeart/2005/8/layout/vProcess5"/>
    <dgm:cxn modelId="{D5523EC7-F25F-4B1C-ABCE-3467DCF3D882}" type="presOf" srcId="{7038DA39-A10C-4660-B541-120654BB08FE}" destId="{5FBF9A70-D48B-4CAF-BD20-6A504AF18D1C}" srcOrd="1" destOrd="3" presId="urn:microsoft.com/office/officeart/2005/8/layout/vProcess5"/>
    <dgm:cxn modelId="{DC1D7B90-A9C4-4AA9-A6F5-4D600E72D9AD}" srcId="{A2DF7629-E882-4211-9DB1-3BE4421115CE}" destId="{73804FA3-DA9A-4A9F-B576-FE3BF287DE2D}" srcOrd="0" destOrd="0" parTransId="{1440D907-27BF-4B41-8127-F8318EFC6FA4}" sibTransId="{F579B920-136C-4AFF-ABAF-3466829A2631}"/>
    <dgm:cxn modelId="{6E676158-9906-40E5-AA10-A7C9E319F215}" type="presOf" srcId="{A2DF7629-E882-4211-9DB1-3BE4421115CE}" destId="{E3410C62-8387-4BC1-BBE7-57FDCE8FF652}" srcOrd="0" destOrd="0" presId="urn:microsoft.com/office/officeart/2005/8/layout/vProcess5"/>
    <dgm:cxn modelId="{DDBB0AD0-F931-4926-91F6-C3A02D7A8A7A}" type="presOf" srcId="{96BCE967-B0F5-4FC1-9A92-EC31DD9F1530}" destId="{96560398-4ABF-43E0-8050-05DA6C1A6689}" srcOrd="1" destOrd="0" presId="urn:microsoft.com/office/officeart/2005/8/layout/vProcess5"/>
    <dgm:cxn modelId="{6EC7B8B7-D1E8-423F-926A-E2143C5DC2F9}" srcId="{84C9ACC7-BC17-4159-9AF3-B3EB77127892}" destId="{96BCE967-B0F5-4FC1-9A92-EC31DD9F1530}" srcOrd="1" destOrd="0" parTransId="{AFB72746-D89E-4CDC-9E61-C1D73AC81227}" sibTransId="{D643A300-A408-49E0-92B3-80972B123DB6}"/>
    <dgm:cxn modelId="{7EBF6D38-EC4C-4290-B667-638BD0BED19C}" type="presParOf" srcId="{D9673636-594D-4193-AD37-E0246C49222B}" destId="{9EE05FA6-B195-4FAA-B6FA-3D63B444DBAF}" srcOrd="0" destOrd="0" presId="urn:microsoft.com/office/officeart/2005/8/layout/vProcess5"/>
    <dgm:cxn modelId="{86E8A4EE-B168-4C6A-B720-34F7A0D6A16C}" type="presParOf" srcId="{D9673636-594D-4193-AD37-E0246C49222B}" destId="{E3410C62-8387-4BC1-BBE7-57FDCE8FF652}" srcOrd="1" destOrd="0" presId="urn:microsoft.com/office/officeart/2005/8/layout/vProcess5"/>
    <dgm:cxn modelId="{DD3A3C52-262B-4338-BCD3-B04797CFEDC1}" type="presParOf" srcId="{D9673636-594D-4193-AD37-E0246C49222B}" destId="{1BF911EB-B714-47D8-B457-91F40392AD5A}" srcOrd="2" destOrd="0" presId="urn:microsoft.com/office/officeart/2005/8/layout/vProcess5"/>
    <dgm:cxn modelId="{B9CC48DD-9FA2-45A4-882A-E263C944C4A4}" type="presParOf" srcId="{D9673636-594D-4193-AD37-E0246C49222B}" destId="{5A1CE36A-B10E-4F15-985B-AF29DC8C2015}" srcOrd="3" destOrd="0" presId="urn:microsoft.com/office/officeart/2005/8/layout/vProcess5"/>
    <dgm:cxn modelId="{EB5CBB40-FB1E-46C5-92ED-EE0E42A98288}" type="presParOf" srcId="{D9673636-594D-4193-AD37-E0246C49222B}" destId="{5FBF9A70-D48B-4CAF-BD20-6A504AF18D1C}" srcOrd="4" destOrd="0" presId="urn:microsoft.com/office/officeart/2005/8/layout/vProcess5"/>
    <dgm:cxn modelId="{072690FA-B9F8-40BB-A6AA-26F28EE26F01}" type="presParOf" srcId="{D9673636-594D-4193-AD37-E0246C49222B}" destId="{96560398-4ABF-43E0-8050-05DA6C1A6689}" srcOrd="5" destOrd="0" presId="urn:microsoft.com/office/officeart/2005/8/layout/vProcess5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1281BA-4548-4A01-9D24-DC281956C40D}" type="doc">
      <dgm:prSet loTypeId="urn:microsoft.com/office/officeart/2005/8/layout/venn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59A57938-6E82-402E-A7EA-A9C24137B7B5}">
      <dgm:prSet custT="1"/>
      <dgm:spPr/>
      <dgm:t>
        <a:bodyPr/>
        <a:lstStyle/>
        <a:p>
          <a:pPr rtl="0"/>
          <a:r>
            <a:rPr lang="it-IT" sz="4000" i="0" dirty="0" smtClean="0">
              <a:latin typeface="Calibri" pitchFamily="34" charset="0"/>
            </a:rPr>
            <a:t>Digiuno del Ramadan</a:t>
          </a:r>
          <a:endParaRPr lang="it-IT" sz="4000" i="0" dirty="0">
            <a:latin typeface="Calibri" pitchFamily="34" charset="0"/>
          </a:endParaRPr>
        </a:p>
      </dgm:t>
    </dgm:pt>
    <dgm:pt modelId="{1BE1D204-FE24-4F27-91F9-62BA7DB107B1}" type="parTrans" cxnId="{833AB2A4-5DF2-4FA7-A811-9F79088C6368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7F683BC6-C4B7-4763-B1C8-F5D561347253}" type="sibTrans" cxnId="{833AB2A4-5DF2-4FA7-A811-9F79088C6368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5158D982-B2C0-4D75-ABC8-605DEAEE1AA8}">
      <dgm:prSet custT="1"/>
      <dgm:spPr/>
      <dgm:t>
        <a:bodyPr/>
        <a:lstStyle/>
        <a:p>
          <a:pPr rtl="0"/>
          <a:r>
            <a:rPr lang="it-IT" sz="4000" i="0" dirty="0" smtClean="0">
              <a:latin typeface="Calibri" pitchFamily="34" charset="0"/>
            </a:rPr>
            <a:t>La carne di maiale nella mensa</a:t>
          </a:r>
          <a:endParaRPr lang="it-IT" sz="4000" i="0" dirty="0">
            <a:latin typeface="Calibri" pitchFamily="34" charset="0"/>
          </a:endParaRPr>
        </a:p>
      </dgm:t>
    </dgm:pt>
    <dgm:pt modelId="{1DEAEF9C-B722-4F47-A027-97445CEE2D88}" type="parTrans" cxnId="{4740A59D-01EA-4071-8CA2-67F59FEE3E1F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CF94472E-F96D-4E2B-948B-C3DD0E054221}" type="sibTrans" cxnId="{4740A59D-01EA-4071-8CA2-67F59FEE3E1F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D2A616DD-1C12-421F-BE52-D8FA90A0351C}">
      <dgm:prSet custT="1"/>
      <dgm:spPr/>
      <dgm:t>
        <a:bodyPr/>
        <a:lstStyle/>
        <a:p>
          <a:pPr rtl="0"/>
          <a:r>
            <a:rPr lang="it-IT" sz="3600" i="0" dirty="0" smtClean="0">
              <a:latin typeface="Calibri" pitchFamily="34" charset="0"/>
            </a:rPr>
            <a:t>Abitudini alimentari del paese d’</a:t>
          </a:r>
          <a:r>
            <a:rPr lang="it-IT" sz="3600" i="0" dirty="0" err="1" smtClean="0">
              <a:latin typeface="Calibri" pitchFamily="34" charset="0"/>
            </a:rPr>
            <a:t>origine*</a:t>
          </a:r>
          <a:endParaRPr lang="it-IT" sz="3600" i="0" dirty="0">
            <a:latin typeface="Calibri" pitchFamily="34" charset="0"/>
          </a:endParaRPr>
        </a:p>
      </dgm:t>
    </dgm:pt>
    <dgm:pt modelId="{628C690E-AF97-480B-A3DC-344E12795449}" type="parTrans" cxnId="{2F127BCC-2D37-414F-84D6-1CDA8F0160BF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582CAE13-84E3-4E0E-B515-AF5B6BB90119}" type="sibTrans" cxnId="{2F127BCC-2D37-414F-84D6-1CDA8F0160BF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9431F415-9CCB-44D0-A1B4-FEB5C47A1328}" type="pres">
      <dgm:prSet presAssocID="{3D1281BA-4548-4A01-9D24-DC281956C4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8478BE3-0D5C-4BA1-AB8E-805FD53595FF}" type="pres">
      <dgm:prSet presAssocID="{59A57938-6E82-402E-A7EA-A9C24137B7B5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76B54B-06ED-4092-B48A-B5F460C2D1C6}" type="pres">
      <dgm:prSet presAssocID="{7F683BC6-C4B7-4763-B1C8-F5D561347253}" presName="space" presStyleCnt="0"/>
      <dgm:spPr/>
    </dgm:pt>
    <dgm:pt modelId="{530215D5-DA8B-40F6-BBD1-8C9AECB50E1E}" type="pres">
      <dgm:prSet presAssocID="{5158D982-B2C0-4D75-ABC8-605DEAEE1AA8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89E69C-6D24-4D51-B94B-03506B5834FC}" type="pres">
      <dgm:prSet presAssocID="{CF94472E-F96D-4E2B-948B-C3DD0E054221}" presName="space" presStyleCnt="0"/>
      <dgm:spPr/>
    </dgm:pt>
    <dgm:pt modelId="{9AD157A6-A2A9-4F13-9223-D63E9C3D7542}" type="pres">
      <dgm:prSet presAssocID="{D2A616DD-1C12-421F-BE52-D8FA90A0351C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127BCC-2D37-414F-84D6-1CDA8F0160BF}" srcId="{3D1281BA-4548-4A01-9D24-DC281956C40D}" destId="{D2A616DD-1C12-421F-BE52-D8FA90A0351C}" srcOrd="2" destOrd="0" parTransId="{628C690E-AF97-480B-A3DC-344E12795449}" sibTransId="{582CAE13-84E3-4E0E-B515-AF5B6BB90119}"/>
    <dgm:cxn modelId="{70698E3A-808C-4BEF-B7B8-6A79F29C6093}" type="presOf" srcId="{D2A616DD-1C12-421F-BE52-D8FA90A0351C}" destId="{9AD157A6-A2A9-4F13-9223-D63E9C3D7542}" srcOrd="0" destOrd="0" presId="urn:microsoft.com/office/officeart/2005/8/layout/venn3"/>
    <dgm:cxn modelId="{9E2A584C-8907-4129-A427-2057C8948AA7}" type="presOf" srcId="{5158D982-B2C0-4D75-ABC8-605DEAEE1AA8}" destId="{530215D5-DA8B-40F6-BBD1-8C9AECB50E1E}" srcOrd="0" destOrd="0" presId="urn:microsoft.com/office/officeart/2005/8/layout/venn3"/>
    <dgm:cxn modelId="{4740A59D-01EA-4071-8CA2-67F59FEE3E1F}" srcId="{3D1281BA-4548-4A01-9D24-DC281956C40D}" destId="{5158D982-B2C0-4D75-ABC8-605DEAEE1AA8}" srcOrd="1" destOrd="0" parTransId="{1DEAEF9C-B722-4F47-A027-97445CEE2D88}" sibTransId="{CF94472E-F96D-4E2B-948B-C3DD0E054221}"/>
    <dgm:cxn modelId="{F4531504-6A15-4D9E-91F6-8331383FE6C8}" type="presOf" srcId="{3D1281BA-4548-4A01-9D24-DC281956C40D}" destId="{9431F415-9CCB-44D0-A1B4-FEB5C47A1328}" srcOrd="0" destOrd="0" presId="urn:microsoft.com/office/officeart/2005/8/layout/venn3"/>
    <dgm:cxn modelId="{833AB2A4-5DF2-4FA7-A811-9F79088C6368}" srcId="{3D1281BA-4548-4A01-9D24-DC281956C40D}" destId="{59A57938-6E82-402E-A7EA-A9C24137B7B5}" srcOrd="0" destOrd="0" parTransId="{1BE1D204-FE24-4F27-91F9-62BA7DB107B1}" sibTransId="{7F683BC6-C4B7-4763-B1C8-F5D561347253}"/>
    <dgm:cxn modelId="{5B818841-78A8-42A2-9C8F-8AA5AE67D2C8}" type="presOf" srcId="{59A57938-6E82-402E-A7EA-A9C24137B7B5}" destId="{D8478BE3-0D5C-4BA1-AB8E-805FD53595FF}" srcOrd="0" destOrd="0" presId="urn:microsoft.com/office/officeart/2005/8/layout/venn3"/>
    <dgm:cxn modelId="{BEB36A3E-6E8D-4F09-9CC1-E56F47635DBF}" type="presParOf" srcId="{9431F415-9CCB-44D0-A1B4-FEB5C47A1328}" destId="{D8478BE3-0D5C-4BA1-AB8E-805FD53595FF}" srcOrd="0" destOrd="0" presId="urn:microsoft.com/office/officeart/2005/8/layout/venn3"/>
    <dgm:cxn modelId="{52947DEB-A167-41EB-8B3C-6F7BD06982CF}" type="presParOf" srcId="{9431F415-9CCB-44D0-A1B4-FEB5C47A1328}" destId="{FC76B54B-06ED-4092-B48A-B5F460C2D1C6}" srcOrd="1" destOrd="0" presId="urn:microsoft.com/office/officeart/2005/8/layout/venn3"/>
    <dgm:cxn modelId="{5CB1B876-2D35-44E2-A0E6-68CFE57D36A9}" type="presParOf" srcId="{9431F415-9CCB-44D0-A1B4-FEB5C47A1328}" destId="{530215D5-DA8B-40F6-BBD1-8C9AECB50E1E}" srcOrd="2" destOrd="0" presId="urn:microsoft.com/office/officeart/2005/8/layout/venn3"/>
    <dgm:cxn modelId="{2DC3F1B0-94FF-4674-B152-4D50891546EE}" type="presParOf" srcId="{9431F415-9CCB-44D0-A1B4-FEB5C47A1328}" destId="{A489E69C-6D24-4D51-B94B-03506B5834FC}" srcOrd="3" destOrd="0" presId="urn:microsoft.com/office/officeart/2005/8/layout/venn3"/>
    <dgm:cxn modelId="{B303F1B0-CC8E-42C8-A0FD-97A10519620F}" type="presParOf" srcId="{9431F415-9CCB-44D0-A1B4-FEB5C47A1328}" destId="{9AD157A6-A2A9-4F13-9223-D63E9C3D7542}" srcOrd="4" destOrd="0" presId="urn:microsoft.com/office/officeart/2005/8/layout/venn3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A37E53F-28A2-4954-BD3B-CBE7DD6B4B5F}" type="doc">
      <dgm:prSet loTypeId="urn:microsoft.com/office/officeart/2005/8/layout/process4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38155022-6C9A-4B3E-9BED-AD33B45C1825}">
      <dgm:prSet custT="1"/>
      <dgm:spPr/>
      <dgm:t>
        <a:bodyPr/>
        <a:lstStyle/>
        <a:p>
          <a:pPr rtl="0"/>
          <a:r>
            <a:rPr lang="it-IT" sz="4800" dirty="0" smtClean="0">
              <a:latin typeface="Calibri" pitchFamily="34" charset="0"/>
            </a:rPr>
            <a:t>BCG</a:t>
          </a:r>
          <a:endParaRPr lang="it-IT" sz="4800" dirty="0">
            <a:latin typeface="Calibri" pitchFamily="34" charset="0"/>
          </a:endParaRPr>
        </a:p>
      </dgm:t>
    </dgm:pt>
    <dgm:pt modelId="{6F1D5267-BDA3-4E84-BC25-49AB0FB09B99}" type="parTrans" cxnId="{5D76BD6A-C41D-4A9C-B32A-D7322B2C34C2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E97D0400-725A-4BC6-B34D-2D4BA2B1183F}" type="sibTrans" cxnId="{5D76BD6A-C41D-4A9C-B32A-D7322B2C34C2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90986142-74F2-44F8-808C-B15912EF2C74}">
      <dgm:prSet custT="1"/>
      <dgm:spPr/>
      <dgm:t>
        <a:bodyPr/>
        <a:lstStyle/>
        <a:p>
          <a:pPr rtl="0"/>
          <a:r>
            <a:rPr lang="it-IT" sz="4800" dirty="0" smtClean="0">
              <a:latin typeface="Calibri" pitchFamily="34" charset="0"/>
            </a:rPr>
            <a:t>Epatite A</a:t>
          </a:r>
          <a:endParaRPr lang="it-IT" sz="4800" dirty="0">
            <a:latin typeface="Calibri" pitchFamily="34" charset="0"/>
          </a:endParaRPr>
        </a:p>
      </dgm:t>
    </dgm:pt>
    <dgm:pt modelId="{8BE4D510-68AE-4A0C-932C-EEF405C58D79}" type="parTrans" cxnId="{24B182B5-0824-4025-9206-425CBF5A7EE6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912C4E0D-CAA0-49E8-95B3-ADE43E422E26}" type="sibTrans" cxnId="{24B182B5-0824-4025-9206-425CBF5A7EE6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70C332EE-C875-4513-B0B1-DF685373B787}">
      <dgm:prSet custT="1"/>
      <dgm:spPr/>
      <dgm:t>
        <a:bodyPr/>
        <a:lstStyle/>
        <a:p>
          <a:pPr rtl="0"/>
          <a:r>
            <a:rPr lang="it-IT" sz="4800" dirty="0" smtClean="0">
              <a:solidFill>
                <a:schemeClr val="bg2"/>
              </a:solidFill>
              <a:latin typeface="Calibri" pitchFamily="34" charset="0"/>
            </a:rPr>
            <a:t>Varicella</a:t>
          </a:r>
          <a:endParaRPr lang="it-IT" sz="4800" dirty="0">
            <a:solidFill>
              <a:schemeClr val="bg2"/>
            </a:solidFill>
            <a:latin typeface="Calibri" pitchFamily="34" charset="0"/>
          </a:endParaRPr>
        </a:p>
      </dgm:t>
    </dgm:pt>
    <dgm:pt modelId="{DCE00100-A581-4503-BEFC-32697AD3B2F0}" type="parTrans" cxnId="{7F7C649E-89E9-47B6-965C-15184AFA90A2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7DED944A-867E-4126-A9DE-BA84489C66F8}" type="sibTrans" cxnId="{7F7C649E-89E9-47B6-965C-15184AFA90A2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C80B5BE9-E773-4846-BA24-BA124D984D85}">
      <dgm:prSet custT="1"/>
      <dgm:spPr/>
      <dgm:t>
        <a:bodyPr/>
        <a:lstStyle/>
        <a:p>
          <a:pPr rtl="0"/>
          <a:r>
            <a:rPr lang="it-IT" sz="4800" dirty="0" smtClean="0">
              <a:solidFill>
                <a:schemeClr val="bg2"/>
              </a:solidFill>
              <a:latin typeface="Calibri" pitchFamily="34" charset="0"/>
            </a:rPr>
            <a:t>Rota Virus</a:t>
          </a:r>
          <a:endParaRPr lang="it-IT" sz="4800" dirty="0">
            <a:solidFill>
              <a:schemeClr val="bg2"/>
            </a:solidFill>
            <a:latin typeface="Calibri" pitchFamily="34" charset="0"/>
          </a:endParaRPr>
        </a:p>
      </dgm:t>
    </dgm:pt>
    <dgm:pt modelId="{3AC93216-8977-44FA-966E-6AC45E297C23}" type="parTrans" cxnId="{FC63052E-9688-4A7D-9258-602672F2B816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2E438B70-E582-4A64-BB89-F2A4C3C3E605}" type="sibTrans" cxnId="{FC63052E-9688-4A7D-9258-602672F2B816}">
      <dgm:prSet/>
      <dgm:spPr/>
      <dgm:t>
        <a:bodyPr/>
        <a:lstStyle/>
        <a:p>
          <a:endParaRPr lang="it-IT" sz="4000">
            <a:solidFill>
              <a:schemeClr val="bg2"/>
            </a:solidFill>
            <a:latin typeface="Calibri" pitchFamily="34" charset="0"/>
          </a:endParaRPr>
        </a:p>
      </dgm:t>
    </dgm:pt>
    <dgm:pt modelId="{00376F6E-7B49-4757-8BD5-D4F20342AC0F}" type="pres">
      <dgm:prSet presAssocID="{7A37E53F-28A2-4954-BD3B-CBE7DD6B4B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36465DE-8044-4076-812A-D816CDE3E849}" type="pres">
      <dgm:prSet presAssocID="{C80B5BE9-E773-4846-BA24-BA124D984D85}" presName="boxAndChildren" presStyleCnt="0"/>
      <dgm:spPr/>
    </dgm:pt>
    <dgm:pt modelId="{8D51EDB0-B3A2-4EB0-9A8D-E36FEC3AC977}" type="pres">
      <dgm:prSet presAssocID="{C80B5BE9-E773-4846-BA24-BA124D984D85}" presName="parentTextBox" presStyleLbl="node1" presStyleIdx="0" presStyleCnt="4"/>
      <dgm:spPr/>
      <dgm:t>
        <a:bodyPr/>
        <a:lstStyle/>
        <a:p>
          <a:endParaRPr lang="it-IT"/>
        </a:p>
      </dgm:t>
    </dgm:pt>
    <dgm:pt modelId="{E878B00E-8E61-47DC-A052-C72B855AA13E}" type="pres">
      <dgm:prSet presAssocID="{7DED944A-867E-4126-A9DE-BA84489C66F8}" presName="sp" presStyleCnt="0"/>
      <dgm:spPr/>
    </dgm:pt>
    <dgm:pt modelId="{73CB5B7F-1108-4780-A7AA-B91EDFB40FC2}" type="pres">
      <dgm:prSet presAssocID="{70C332EE-C875-4513-B0B1-DF685373B787}" presName="arrowAndChildren" presStyleCnt="0"/>
      <dgm:spPr/>
    </dgm:pt>
    <dgm:pt modelId="{39B9EA0A-D94C-4F7A-A61F-BCDA3CB7A888}" type="pres">
      <dgm:prSet presAssocID="{70C332EE-C875-4513-B0B1-DF685373B787}" presName="parentTextArrow" presStyleLbl="node1" presStyleIdx="1" presStyleCnt="4"/>
      <dgm:spPr/>
      <dgm:t>
        <a:bodyPr/>
        <a:lstStyle/>
        <a:p>
          <a:endParaRPr lang="it-IT"/>
        </a:p>
      </dgm:t>
    </dgm:pt>
    <dgm:pt modelId="{3CC082D1-7350-4163-A8DB-6B18F406AE68}" type="pres">
      <dgm:prSet presAssocID="{912C4E0D-CAA0-49E8-95B3-ADE43E422E26}" presName="sp" presStyleCnt="0"/>
      <dgm:spPr/>
    </dgm:pt>
    <dgm:pt modelId="{27AB2471-785A-41A0-ADA0-01F70EFF999F}" type="pres">
      <dgm:prSet presAssocID="{90986142-74F2-44F8-808C-B15912EF2C74}" presName="arrowAndChildren" presStyleCnt="0"/>
      <dgm:spPr/>
    </dgm:pt>
    <dgm:pt modelId="{38BE379B-32F3-491D-B8F4-6F0C08B4EFD9}" type="pres">
      <dgm:prSet presAssocID="{90986142-74F2-44F8-808C-B15912EF2C74}" presName="parentTextArrow" presStyleLbl="node1" presStyleIdx="2" presStyleCnt="4"/>
      <dgm:spPr/>
      <dgm:t>
        <a:bodyPr/>
        <a:lstStyle/>
        <a:p>
          <a:endParaRPr lang="it-IT"/>
        </a:p>
      </dgm:t>
    </dgm:pt>
    <dgm:pt modelId="{D32D329A-7DA6-4E41-94BD-42BBECA63FCC}" type="pres">
      <dgm:prSet presAssocID="{E97D0400-725A-4BC6-B34D-2D4BA2B1183F}" presName="sp" presStyleCnt="0"/>
      <dgm:spPr/>
    </dgm:pt>
    <dgm:pt modelId="{3F7C6AF4-2741-4433-8E1D-66A7D1BBB18C}" type="pres">
      <dgm:prSet presAssocID="{38155022-6C9A-4B3E-9BED-AD33B45C1825}" presName="arrowAndChildren" presStyleCnt="0"/>
      <dgm:spPr/>
    </dgm:pt>
    <dgm:pt modelId="{EA6A0F33-F00F-4EEB-9DAB-679C114EF4B8}" type="pres">
      <dgm:prSet presAssocID="{38155022-6C9A-4B3E-9BED-AD33B45C1825}" presName="parentTextArrow" presStyleLbl="node1" presStyleIdx="3" presStyleCnt="4"/>
      <dgm:spPr/>
      <dgm:t>
        <a:bodyPr/>
        <a:lstStyle/>
        <a:p>
          <a:endParaRPr lang="it-IT"/>
        </a:p>
      </dgm:t>
    </dgm:pt>
  </dgm:ptLst>
  <dgm:cxnLst>
    <dgm:cxn modelId="{BAE448B9-EF91-43AE-8B01-323D6A1E7EAC}" type="presOf" srcId="{90986142-74F2-44F8-808C-B15912EF2C74}" destId="{38BE379B-32F3-491D-B8F4-6F0C08B4EFD9}" srcOrd="0" destOrd="0" presId="urn:microsoft.com/office/officeart/2005/8/layout/process4"/>
    <dgm:cxn modelId="{E7AB0C4E-C853-4486-8E48-3099C4D5F84E}" type="presOf" srcId="{7A37E53F-28A2-4954-BD3B-CBE7DD6B4B5F}" destId="{00376F6E-7B49-4757-8BD5-D4F20342AC0F}" srcOrd="0" destOrd="0" presId="urn:microsoft.com/office/officeart/2005/8/layout/process4"/>
    <dgm:cxn modelId="{FC63052E-9688-4A7D-9258-602672F2B816}" srcId="{7A37E53F-28A2-4954-BD3B-CBE7DD6B4B5F}" destId="{C80B5BE9-E773-4846-BA24-BA124D984D85}" srcOrd="3" destOrd="0" parTransId="{3AC93216-8977-44FA-966E-6AC45E297C23}" sibTransId="{2E438B70-E582-4A64-BB89-F2A4C3C3E605}"/>
    <dgm:cxn modelId="{13D00DFA-F54B-480B-BA13-DABECC6E901F}" type="presOf" srcId="{70C332EE-C875-4513-B0B1-DF685373B787}" destId="{39B9EA0A-D94C-4F7A-A61F-BCDA3CB7A888}" srcOrd="0" destOrd="0" presId="urn:microsoft.com/office/officeart/2005/8/layout/process4"/>
    <dgm:cxn modelId="{24B182B5-0824-4025-9206-425CBF5A7EE6}" srcId="{7A37E53F-28A2-4954-BD3B-CBE7DD6B4B5F}" destId="{90986142-74F2-44F8-808C-B15912EF2C74}" srcOrd="1" destOrd="0" parTransId="{8BE4D510-68AE-4A0C-932C-EEF405C58D79}" sibTransId="{912C4E0D-CAA0-49E8-95B3-ADE43E422E26}"/>
    <dgm:cxn modelId="{7F7C649E-89E9-47B6-965C-15184AFA90A2}" srcId="{7A37E53F-28A2-4954-BD3B-CBE7DD6B4B5F}" destId="{70C332EE-C875-4513-B0B1-DF685373B787}" srcOrd="2" destOrd="0" parTransId="{DCE00100-A581-4503-BEFC-32697AD3B2F0}" sibTransId="{7DED944A-867E-4126-A9DE-BA84489C66F8}"/>
    <dgm:cxn modelId="{5D76BD6A-C41D-4A9C-B32A-D7322B2C34C2}" srcId="{7A37E53F-28A2-4954-BD3B-CBE7DD6B4B5F}" destId="{38155022-6C9A-4B3E-9BED-AD33B45C1825}" srcOrd="0" destOrd="0" parTransId="{6F1D5267-BDA3-4E84-BC25-49AB0FB09B99}" sibTransId="{E97D0400-725A-4BC6-B34D-2D4BA2B1183F}"/>
    <dgm:cxn modelId="{6357E411-C353-400F-9FA6-A600364A81BA}" type="presOf" srcId="{C80B5BE9-E773-4846-BA24-BA124D984D85}" destId="{8D51EDB0-B3A2-4EB0-9A8D-E36FEC3AC977}" srcOrd="0" destOrd="0" presId="urn:microsoft.com/office/officeart/2005/8/layout/process4"/>
    <dgm:cxn modelId="{664F51E0-6407-4A68-93CE-D53EF44FC5BD}" type="presOf" srcId="{38155022-6C9A-4B3E-9BED-AD33B45C1825}" destId="{EA6A0F33-F00F-4EEB-9DAB-679C114EF4B8}" srcOrd="0" destOrd="0" presId="urn:microsoft.com/office/officeart/2005/8/layout/process4"/>
    <dgm:cxn modelId="{2026C6FD-D1E8-482B-8859-07AE1101F7BD}" type="presParOf" srcId="{00376F6E-7B49-4757-8BD5-D4F20342AC0F}" destId="{B36465DE-8044-4076-812A-D816CDE3E849}" srcOrd="0" destOrd="0" presId="urn:microsoft.com/office/officeart/2005/8/layout/process4"/>
    <dgm:cxn modelId="{59D977AA-B501-4062-8D41-DB28144C0EBA}" type="presParOf" srcId="{B36465DE-8044-4076-812A-D816CDE3E849}" destId="{8D51EDB0-B3A2-4EB0-9A8D-E36FEC3AC977}" srcOrd="0" destOrd="0" presId="urn:microsoft.com/office/officeart/2005/8/layout/process4"/>
    <dgm:cxn modelId="{BB0921D2-AEC8-411B-A066-FD02CF0F638E}" type="presParOf" srcId="{00376F6E-7B49-4757-8BD5-D4F20342AC0F}" destId="{E878B00E-8E61-47DC-A052-C72B855AA13E}" srcOrd="1" destOrd="0" presId="urn:microsoft.com/office/officeart/2005/8/layout/process4"/>
    <dgm:cxn modelId="{9C904CEB-3BFA-41E3-8955-EDE9F4F64125}" type="presParOf" srcId="{00376F6E-7B49-4757-8BD5-D4F20342AC0F}" destId="{73CB5B7F-1108-4780-A7AA-B91EDFB40FC2}" srcOrd="2" destOrd="0" presId="urn:microsoft.com/office/officeart/2005/8/layout/process4"/>
    <dgm:cxn modelId="{99862531-C55B-43CB-B6FF-0D51F16ACA5E}" type="presParOf" srcId="{73CB5B7F-1108-4780-A7AA-B91EDFB40FC2}" destId="{39B9EA0A-D94C-4F7A-A61F-BCDA3CB7A888}" srcOrd="0" destOrd="0" presId="urn:microsoft.com/office/officeart/2005/8/layout/process4"/>
    <dgm:cxn modelId="{783EA05B-E8E2-4F88-AAD9-382C1F14A980}" type="presParOf" srcId="{00376F6E-7B49-4757-8BD5-D4F20342AC0F}" destId="{3CC082D1-7350-4163-A8DB-6B18F406AE68}" srcOrd="3" destOrd="0" presId="urn:microsoft.com/office/officeart/2005/8/layout/process4"/>
    <dgm:cxn modelId="{CE98CBB8-BEAF-405C-9BDD-B696C5B6D2B0}" type="presParOf" srcId="{00376F6E-7B49-4757-8BD5-D4F20342AC0F}" destId="{27AB2471-785A-41A0-ADA0-01F70EFF999F}" srcOrd="4" destOrd="0" presId="urn:microsoft.com/office/officeart/2005/8/layout/process4"/>
    <dgm:cxn modelId="{C80AE8F2-8AD1-424C-824D-AA47C310379F}" type="presParOf" srcId="{27AB2471-785A-41A0-ADA0-01F70EFF999F}" destId="{38BE379B-32F3-491D-B8F4-6F0C08B4EFD9}" srcOrd="0" destOrd="0" presId="urn:microsoft.com/office/officeart/2005/8/layout/process4"/>
    <dgm:cxn modelId="{A608132E-61F6-4ABF-AE77-56052AE1A4B5}" type="presParOf" srcId="{00376F6E-7B49-4757-8BD5-D4F20342AC0F}" destId="{D32D329A-7DA6-4E41-94BD-42BBECA63FCC}" srcOrd="5" destOrd="0" presId="urn:microsoft.com/office/officeart/2005/8/layout/process4"/>
    <dgm:cxn modelId="{85590231-A102-4B5A-B29F-08BD6C1582BC}" type="presParOf" srcId="{00376F6E-7B49-4757-8BD5-D4F20342AC0F}" destId="{3F7C6AF4-2741-4433-8E1D-66A7D1BBB18C}" srcOrd="6" destOrd="0" presId="urn:microsoft.com/office/officeart/2005/8/layout/process4"/>
    <dgm:cxn modelId="{E40D2240-A45A-4327-A8DD-9B9FE9AC3FA9}" type="presParOf" srcId="{3F7C6AF4-2741-4433-8E1D-66A7D1BBB18C}" destId="{EA6A0F33-F00F-4EEB-9DAB-679C114EF4B8}" srcOrd="0" destOrd="0" presId="urn:microsoft.com/office/officeart/2005/8/layout/process4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B707441-B46A-4EF7-8F68-00AB8BBF91B5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EDB0EA9A-A99A-42F6-8CA9-2D60A7908578}">
      <dgm:prSet custT="1"/>
      <dgm:spPr/>
      <dgm:t>
        <a:bodyPr/>
        <a:lstStyle/>
        <a:p>
          <a:pPr rtl="0"/>
          <a:r>
            <a:rPr lang="it-IT" sz="4000" dirty="0" smtClean="0">
              <a:latin typeface="Calibri" pitchFamily="34" charset="0"/>
            </a:rPr>
            <a:t>Attenzione alla carne di maiale</a:t>
          </a:r>
          <a:endParaRPr lang="it-IT" sz="4000" dirty="0">
            <a:latin typeface="Calibri" pitchFamily="34" charset="0"/>
          </a:endParaRPr>
        </a:p>
      </dgm:t>
    </dgm:pt>
    <dgm:pt modelId="{95AFDB63-93F1-453D-A95E-200528A780E9}" type="parTrans" cxnId="{55B6D512-1DDB-40B6-8C9C-CEB64B1A075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158AAE1C-1198-4CB6-9AC2-A8A23D8C00D1}" type="sibTrans" cxnId="{55B6D512-1DDB-40B6-8C9C-CEB64B1A075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2016DF71-2011-43E7-89FD-D84B02FFD6A9}">
      <dgm:prSet custT="1"/>
      <dgm:spPr/>
      <dgm:t>
        <a:bodyPr/>
        <a:lstStyle/>
        <a:p>
          <a:pPr rtl="0"/>
          <a:r>
            <a:rPr lang="it-IT" sz="2400" dirty="0" smtClean="0">
              <a:latin typeface="Calibri" pitchFamily="34" charset="0"/>
            </a:rPr>
            <a:t>Allattamento materno esclusivo per due anni</a:t>
          </a:r>
          <a:br>
            <a:rPr lang="it-IT" sz="2400" dirty="0" smtClean="0">
              <a:latin typeface="Calibri" pitchFamily="34" charset="0"/>
            </a:rPr>
          </a:br>
          <a:r>
            <a:rPr lang="it-IT" sz="2400" dirty="0" smtClean="0">
              <a:latin typeface="Calibri" pitchFamily="34" charset="0"/>
            </a:rPr>
            <a:t>(rachitismo, scarso accrescimento, anemia)</a:t>
          </a:r>
          <a:endParaRPr lang="it-IT" sz="2400" dirty="0">
            <a:latin typeface="Calibri" pitchFamily="34" charset="0"/>
          </a:endParaRPr>
        </a:p>
      </dgm:t>
    </dgm:pt>
    <dgm:pt modelId="{B6E7FFEB-6415-42F7-AE87-923EAB282854}" type="parTrans" cxnId="{22083BF8-F252-4EE7-B057-250B416C37A8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1663F5A6-9882-4276-A74A-A7C0DD7B66AE}" type="sibTrans" cxnId="{22083BF8-F252-4EE7-B057-250B416C37A8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5BDAF689-4EDC-4564-9286-092E8E32DB45}">
      <dgm:prSet custT="1"/>
      <dgm:spPr/>
      <dgm:t>
        <a:bodyPr/>
        <a:lstStyle/>
        <a:p>
          <a:pPr rtl="0"/>
          <a:r>
            <a:rPr lang="it-IT" sz="3200" smtClean="0">
              <a:latin typeface="Calibri" pitchFamily="34" charset="0"/>
            </a:rPr>
            <a:t>Introduzione precoce del latte vaccino</a:t>
          </a:r>
          <a:br>
            <a:rPr lang="it-IT" sz="3200" smtClean="0">
              <a:latin typeface="Calibri" pitchFamily="34" charset="0"/>
            </a:rPr>
          </a:br>
          <a:r>
            <a:rPr lang="it-IT" sz="3200" smtClean="0">
              <a:latin typeface="Calibri" pitchFamily="34" charset="0"/>
            </a:rPr>
            <a:t>(Povertà)</a:t>
          </a:r>
          <a:endParaRPr lang="it-IT" sz="3200" dirty="0">
            <a:latin typeface="Calibri" pitchFamily="34" charset="0"/>
          </a:endParaRPr>
        </a:p>
      </dgm:t>
    </dgm:pt>
    <dgm:pt modelId="{E8E32FD1-0CEE-4963-B272-52DC9786BA9B}" type="parTrans" cxnId="{DAB5425B-917A-405F-B883-879AF85722FD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173CA0A7-CCC7-4212-B7C9-029294B5CB74}" type="sibTrans" cxnId="{DAB5425B-917A-405F-B883-879AF85722FD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F0DFDB1B-B072-4233-BA12-7067F411DD3C}" type="pres">
      <dgm:prSet presAssocID="{3B707441-B46A-4EF7-8F68-00AB8BBF91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DF47AF6-95B8-4504-8F9B-0CA8D08DCF40}" type="pres">
      <dgm:prSet presAssocID="{EDB0EA9A-A99A-42F6-8CA9-2D60A7908578}" presName="node" presStyleLbl="node1" presStyleIdx="0" presStyleCnt="3" custScaleX="1152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9DFB60-A5DB-4B73-B49B-B14C78D8A68C}" type="pres">
      <dgm:prSet presAssocID="{158AAE1C-1198-4CB6-9AC2-A8A23D8C00D1}" presName="sibTrans" presStyleCnt="0"/>
      <dgm:spPr/>
    </dgm:pt>
    <dgm:pt modelId="{47F4103D-01C0-48AF-9C67-2B9420DB36F2}" type="pres">
      <dgm:prSet presAssocID="{2016DF71-2011-43E7-89FD-D84B02FFD6A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613440-3713-4C98-8278-152A0DAA679D}" type="pres">
      <dgm:prSet presAssocID="{1663F5A6-9882-4276-A74A-A7C0DD7B66AE}" presName="sibTrans" presStyleCnt="0"/>
      <dgm:spPr/>
    </dgm:pt>
    <dgm:pt modelId="{0BB6E1C5-79D8-4EDB-A869-04726ECB6B6E}" type="pres">
      <dgm:prSet presAssocID="{5BDAF689-4EDC-4564-9286-092E8E32DB4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51AE293-9293-4E1E-B0CD-C764EA1A6957}" type="presOf" srcId="{EDB0EA9A-A99A-42F6-8CA9-2D60A7908578}" destId="{CDF47AF6-95B8-4504-8F9B-0CA8D08DCF40}" srcOrd="0" destOrd="0" presId="urn:microsoft.com/office/officeart/2005/8/layout/hList6"/>
    <dgm:cxn modelId="{E9A74EB9-D4C0-49A9-92EE-66232D69EAD6}" type="presOf" srcId="{5BDAF689-4EDC-4564-9286-092E8E32DB45}" destId="{0BB6E1C5-79D8-4EDB-A869-04726ECB6B6E}" srcOrd="0" destOrd="0" presId="urn:microsoft.com/office/officeart/2005/8/layout/hList6"/>
    <dgm:cxn modelId="{DAB5425B-917A-405F-B883-879AF85722FD}" srcId="{3B707441-B46A-4EF7-8F68-00AB8BBF91B5}" destId="{5BDAF689-4EDC-4564-9286-092E8E32DB45}" srcOrd="2" destOrd="0" parTransId="{E8E32FD1-0CEE-4963-B272-52DC9786BA9B}" sibTransId="{173CA0A7-CCC7-4212-B7C9-029294B5CB74}"/>
    <dgm:cxn modelId="{22083BF8-F252-4EE7-B057-250B416C37A8}" srcId="{3B707441-B46A-4EF7-8F68-00AB8BBF91B5}" destId="{2016DF71-2011-43E7-89FD-D84B02FFD6A9}" srcOrd="1" destOrd="0" parTransId="{B6E7FFEB-6415-42F7-AE87-923EAB282854}" sibTransId="{1663F5A6-9882-4276-A74A-A7C0DD7B66AE}"/>
    <dgm:cxn modelId="{55B6D512-1DDB-40B6-8C9C-CEB64B1A0751}" srcId="{3B707441-B46A-4EF7-8F68-00AB8BBF91B5}" destId="{EDB0EA9A-A99A-42F6-8CA9-2D60A7908578}" srcOrd="0" destOrd="0" parTransId="{95AFDB63-93F1-453D-A95E-200528A780E9}" sibTransId="{158AAE1C-1198-4CB6-9AC2-A8A23D8C00D1}"/>
    <dgm:cxn modelId="{4F7C0529-0CBE-4A26-87A6-C1ABF4DCB01F}" type="presOf" srcId="{3B707441-B46A-4EF7-8F68-00AB8BBF91B5}" destId="{F0DFDB1B-B072-4233-BA12-7067F411DD3C}" srcOrd="0" destOrd="0" presId="urn:microsoft.com/office/officeart/2005/8/layout/hList6"/>
    <dgm:cxn modelId="{57AB78EA-D009-4E44-BA3E-FDAC7B4007A6}" type="presOf" srcId="{2016DF71-2011-43E7-89FD-D84B02FFD6A9}" destId="{47F4103D-01C0-48AF-9C67-2B9420DB36F2}" srcOrd="0" destOrd="0" presId="urn:microsoft.com/office/officeart/2005/8/layout/hList6"/>
    <dgm:cxn modelId="{B5365688-0725-46CC-B8B2-9C7EB82481E1}" type="presParOf" srcId="{F0DFDB1B-B072-4233-BA12-7067F411DD3C}" destId="{CDF47AF6-95B8-4504-8F9B-0CA8D08DCF40}" srcOrd="0" destOrd="0" presId="urn:microsoft.com/office/officeart/2005/8/layout/hList6"/>
    <dgm:cxn modelId="{D3F4518C-5051-4179-BD39-71B88E25DB61}" type="presParOf" srcId="{F0DFDB1B-B072-4233-BA12-7067F411DD3C}" destId="{629DFB60-A5DB-4B73-B49B-B14C78D8A68C}" srcOrd="1" destOrd="0" presId="urn:microsoft.com/office/officeart/2005/8/layout/hList6"/>
    <dgm:cxn modelId="{356F6CF4-1E8E-41BF-A812-9C72326449A9}" type="presParOf" srcId="{F0DFDB1B-B072-4233-BA12-7067F411DD3C}" destId="{47F4103D-01C0-48AF-9C67-2B9420DB36F2}" srcOrd="2" destOrd="0" presId="urn:microsoft.com/office/officeart/2005/8/layout/hList6"/>
    <dgm:cxn modelId="{CCC0E591-3044-455D-ACF4-E240AACA598B}" type="presParOf" srcId="{F0DFDB1B-B072-4233-BA12-7067F411DD3C}" destId="{C6613440-3713-4C98-8278-152A0DAA679D}" srcOrd="3" destOrd="0" presId="urn:microsoft.com/office/officeart/2005/8/layout/hList6"/>
    <dgm:cxn modelId="{610C657D-4BE8-4589-AF89-28739D07785B}" type="presParOf" srcId="{F0DFDB1B-B072-4233-BA12-7067F411DD3C}" destId="{0BB6E1C5-79D8-4EDB-A869-04726ECB6B6E}" srcOrd="4" destOrd="0" presId="urn:microsoft.com/office/officeart/2005/8/layout/hList6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3391FA-070F-4213-A427-8F5BC68BF488}" type="doc">
      <dgm:prSet loTypeId="urn:microsoft.com/office/officeart/2005/8/layout/h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9C82E90-5CA0-4C17-BBA5-C3C5AA8469CD}">
      <dgm:prSet custT="1"/>
      <dgm:spPr/>
      <dgm:t>
        <a:bodyPr/>
        <a:lstStyle/>
        <a:p>
          <a:pPr rtl="0"/>
          <a:r>
            <a:rPr lang="it-IT" sz="3200" dirty="0" smtClean="0">
              <a:latin typeface="Calibri" pitchFamily="34" charset="0"/>
            </a:rPr>
            <a:t>La Costituzione Italiana:</a:t>
          </a:r>
          <a:endParaRPr lang="it-IT" sz="3200" dirty="0">
            <a:latin typeface="Calibri" pitchFamily="34" charset="0"/>
          </a:endParaRPr>
        </a:p>
      </dgm:t>
    </dgm:pt>
    <dgm:pt modelId="{5B44487C-C180-428D-8726-7F3EBC6C3F29}" type="parTrans" cxnId="{357510E5-F7CD-4173-9592-ED52C554C47A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4C5584F5-B6E3-4492-AF61-9F22264F8FEC}" type="sibTrans" cxnId="{357510E5-F7CD-4173-9592-ED52C554C47A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CF41E7DE-DBFD-4E0F-8043-3981C1E2A751}">
      <dgm:prSet custT="1"/>
      <dgm:spPr/>
      <dgm:t>
        <a:bodyPr/>
        <a:lstStyle/>
        <a:p>
          <a:pPr marL="0" indent="0" rtl="0"/>
          <a:r>
            <a:rPr lang="it-IT" sz="2800" b="1" dirty="0" smtClean="0">
              <a:solidFill>
                <a:schemeClr val="bg2"/>
              </a:solidFill>
              <a:latin typeface="Calibri" pitchFamily="34" charset="0"/>
            </a:rPr>
            <a:t>Art. 3</a:t>
          </a:r>
          <a:r>
            <a:rPr lang="it-IT" sz="2800" dirty="0" smtClean="0">
              <a:solidFill>
                <a:schemeClr val="bg2"/>
              </a:solidFill>
              <a:latin typeface="Calibri" pitchFamily="34" charset="0"/>
            </a:rPr>
            <a:t>: La dignità Sociale, tutti i cittadini sono uguali davanti alla legge, senza distinzioni di sesso, razza, lingua e religione;</a:t>
          </a:r>
          <a:endParaRPr lang="it-IT" sz="2800" dirty="0">
            <a:solidFill>
              <a:schemeClr val="bg2"/>
            </a:solidFill>
            <a:latin typeface="Calibri" pitchFamily="34" charset="0"/>
          </a:endParaRPr>
        </a:p>
      </dgm:t>
    </dgm:pt>
    <dgm:pt modelId="{9C0C1088-AB87-4165-881D-F779B465BDAE}" type="parTrans" cxnId="{0362DCAC-6817-431A-AB27-D798A105AB8D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7CC532D6-C12D-403C-B6F4-6BD5EAE06A9A}" type="sibTrans" cxnId="{0362DCAC-6817-431A-AB27-D798A105AB8D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B6D19BA2-D9B4-45DB-8871-93D838CE1859}">
      <dgm:prSet custT="1"/>
      <dgm:spPr/>
      <dgm:t>
        <a:bodyPr/>
        <a:lstStyle/>
        <a:p>
          <a:pPr marL="0" indent="0" rtl="0"/>
          <a:r>
            <a:rPr lang="it-IT" sz="2800" b="1" dirty="0" smtClean="0">
              <a:solidFill>
                <a:schemeClr val="bg2"/>
              </a:solidFill>
              <a:latin typeface="Calibri" pitchFamily="34" charset="0"/>
            </a:rPr>
            <a:t>Art. 4</a:t>
          </a:r>
          <a:r>
            <a:rPr lang="it-IT" sz="2800" dirty="0" smtClean="0">
              <a:solidFill>
                <a:schemeClr val="bg2"/>
              </a:solidFill>
              <a:latin typeface="Calibri" pitchFamily="34" charset="0"/>
            </a:rPr>
            <a:t>: Il diritto al lavoro;</a:t>
          </a:r>
          <a:endParaRPr lang="it-IT" sz="2800" dirty="0">
            <a:solidFill>
              <a:schemeClr val="bg2"/>
            </a:solidFill>
            <a:latin typeface="Calibri" pitchFamily="34" charset="0"/>
          </a:endParaRPr>
        </a:p>
      </dgm:t>
    </dgm:pt>
    <dgm:pt modelId="{AFA0B6CD-E607-41DA-B466-19943064E04E}" type="parTrans" cxnId="{E523EF57-4175-417A-BE94-629F2312CCFE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6F05D14F-07FE-4B4B-84E8-04A9605494EB}" type="sibTrans" cxnId="{E523EF57-4175-417A-BE94-629F2312CCFE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825EAEBE-C335-49E4-98B9-1E01FBAFBE02}">
      <dgm:prSet custT="1"/>
      <dgm:spPr/>
      <dgm:t>
        <a:bodyPr/>
        <a:lstStyle/>
        <a:p>
          <a:pPr marL="0" indent="0" rtl="0"/>
          <a:r>
            <a:rPr lang="it-IT" sz="2800" b="1" dirty="0" smtClean="0">
              <a:solidFill>
                <a:schemeClr val="bg2"/>
              </a:solidFill>
              <a:latin typeface="Calibri" pitchFamily="34" charset="0"/>
            </a:rPr>
            <a:t>Art. 8</a:t>
          </a:r>
          <a:r>
            <a:rPr lang="it-IT" sz="2800" dirty="0" smtClean="0">
              <a:solidFill>
                <a:schemeClr val="bg2"/>
              </a:solidFill>
              <a:latin typeface="Calibri" pitchFamily="34" charset="0"/>
            </a:rPr>
            <a:t>: Tutte le confessioni religiose sono ugualmente libere;</a:t>
          </a:r>
          <a:endParaRPr lang="it-IT" sz="2800" dirty="0">
            <a:solidFill>
              <a:schemeClr val="bg2"/>
            </a:solidFill>
            <a:latin typeface="Calibri" pitchFamily="34" charset="0"/>
          </a:endParaRPr>
        </a:p>
      </dgm:t>
    </dgm:pt>
    <dgm:pt modelId="{B7AAAD92-53C3-468C-9C2A-74040F414907}" type="parTrans" cxnId="{14D61A8A-E52C-4679-B3C4-9241A0214D67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1339E69F-62A4-4319-BA98-7F952451CDF5}" type="sibTrans" cxnId="{14D61A8A-E52C-4679-B3C4-9241A0214D67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EDD43AE4-F77D-4544-BFC0-7DC3BCC58B07}" type="pres">
      <dgm:prSet presAssocID="{0F3391FA-070F-4213-A427-8F5BC68BF488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DAE853A0-2B1C-424C-B9EB-EC3A2B01E055}" type="pres">
      <dgm:prSet presAssocID="{89C82E90-5CA0-4C17-BBA5-C3C5AA8469CD}" presName="compositeNode" presStyleCnt="0">
        <dgm:presLayoutVars>
          <dgm:bulletEnabled val="1"/>
        </dgm:presLayoutVars>
      </dgm:prSet>
      <dgm:spPr/>
    </dgm:pt>
    <dgm:pt modelId="{76C75329-F3B9-4AE3-9906-C5F227C45ED8}" type="pres">
      <dgm:prSet presAssocID="{89C82E90-5CA0-4C17-BBA5-C3C5AA8469CD}" presName="image" presStyleLbl="fgImgPlace1" presStyleIdx="0" presStyleCnt="1"/>
      <dgm:spPr/>
    </dgm:pt>
    <dgm:pt modelId="{39A1480E-43A7-4447-AC07-5215BFE5FBEE}" type="pres">
      <dgm:prSet presAssocID="{89C82E90-5CA0-4C17-BBA5-C3C5AA8469CD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4EC44F-8342-4D3C-951D-324BF7369057}" type="pres">
      <dgm:prSet presAssocID="{89C82E90-5CA0-4C17-BBA5-C3C5AA8469CD}" presName="parentNode" presStyleLbl="revTx" presStyleIdx="0" presStyleCnt="1" custScaleX="14327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362DCAC-6817-431A-AB27-D798A105AB8D}" srcId="{89C82E90-5CA0-4C17-BBA5-C3C5AA8469CD}" destId="{CF41E7DE-DBFD-4E0F-8043-3981C1E2A751}" srcOrd="0" destOrd="0" parTransId="{9C0C1088-AB87-4165-881D-F779B465BDAE}" sibTransId="{7CC532D6-C12D-403C-B6F4-6BD5EAE06A9A}"/>
    <dgm:cxn modelId="{357510E5-F7CD-4173-9592-ED52C554C47A}" srcId="{0F3391FA-070F-4213-A427-8F5BC68BF488}" destId="{89C82E90-5CA0-4C17-BBA5-C3C5AA8469CD}" srcOrd="0" destOrd="0" parTransId="{5B44487C-C180-428D-8726-7F3EBC6C3F29}" sibTransId="{4C5584F5-B6E3-4492-AF61-9F22264F8FEC}"/>
    <dgm:cxn modelId="{331EE74E-9288-4E15-80D2-CC849FE1E947}" type="presOf" srcId="{0F3391FA-070F-4213-A427-8F5BC68BF488}" destId="{EDD43AE4-F77D-4544-BFC0-7DC3BCC58B07}" srcOrd="0" destOrd="0" presId="urn:microsoft.com/office/officeart/2005/8/layout/hList2"/>
    <dgm:cxn modelId="{2BE98086-24CA-4AD8-A729-7506D6DA4F00}" type="presOf" srcId="{B6D19BA2-D9B4-45DB-8871-93D838CE1859}" destId="{39A1480E-43A7-4447-AC07-5215BFE5FBEE}" srcOrd="0" destOrd="1" presId="urn:microsoft.com/office/officeart/2005/8/layout/hList2"/>
    <dgm:cxn modelId="{E523EF57-4175-417A-BE94-629F2312CCFE}" srcId="{89C82E90-5CA0-4C17-BBA5-C3C5AA8469CD}" destId="{B6D19BA2-D9B4-45DB-8871-93D838CE1859}" srcOrd="1" destOrd="0" parTransId="{AFA0B6CD-E607-41DA-B466-19943064E04E}" sibTransId="{6F05D14F-07FE-4B4B-84E8-04A9605494EB}"/>
    <dgm:cxn modelId="{AB27927D-1E36-4D93-8BB0-DFAFCEE30488}" type="presOf" srcId="{CF41E7DE-DBFD-4E0F-8043-3981C1E2A751}" destId="{39A1480E-43A7-4447-AC07-5215BFE5FBEE}" srcOrd="0" destOrd="0" presId="urn:microsoft.com/office/officeart/2005/8/layout/hList2"/>
    <dgm:cxn modelId="{14D61A8A-E52C-4679-B3C4-9241A0214D67}" srcId="{89C82E90-5CA0-4C17-BBA5-C3C5AA8469CD}" destId="{825EAEBE-C335-49E4-98B9-1E01FBAFBE02}" srcOrd="2" destOrd="0" parTransId="{B7AAAD92-53C3-468C-9C2A-74040F414907}" sibTransId="{1339E69F-62A4-4319-BA98-7F952451CDF5}"/>
    <dgm:cxn modelId="{139219B8-00DF-4CDD-BAFF-039916DA8CA9}" type="presOf" srcId="{825EAEBE-C335-49E4-98B9-1E01FBAFBE02}" destId="{39A1480E-43A7-4447-AC07-5215BFE5FBEE}" srcOrd="0" destOrd="2" presId="urn:microsoft.com/office/officeart/2005/8/layout/hList2"/>
    <dgm:cxn modelId="{C0901E19-C609-446D-8E4F-5C0FB85510C1}" type="presOf" srcId="{89C82E90-5CA0-4C17-BBA5-C3C5AA8469CD}" destId="{AB4EC44F-8342-4D3C-951D-324BF7369057}" srcOrd="0" destOrd="0" presId="urn:microsoft.com/office/officeart/2005/8/layout/hList2"/>
    <dgm:cxn modelId="{E1A9ACDE-EBED-482E-9DD1-C025D0C19647}" type="presParOf" srcId="{EDD43AE4-F77D-4544-BFC0-7DC3BCC58B07}" destId="{DAE853A0-2B1C-424C-B9EB-EC3A2B01E055}" srcOrd="0" destOrd="0" presId="urn:microsoft.com/office/officeart/2005/8/layout/hList2"/>
    <dgm:cxn modelId="{6CE8F40A-B47D-406C-91F7-4D5905EF545B}" type="presParOf" srcId="{DAE853A0-2B1C-424C-B9EB-EC3A2B01E055}" destId="{76C75329-F3B9-4AE3-9906-C5F227C45ED8}" srcOrd="0" destOrd="0" presId="urn:microsoft.com/office/officeart/2005/8/layout/hList2"/>
    <dgm:cxn modelId="{2A93C61A-8AAE-4095-AABA-8822F7489606}" type="presParOf" srcId="{DAE853A0-2B1C-424C-B9EB-EC3A2B01E055}" destId="{39A1480E-43A7-4447-AC07-5215BFE5FBEE}" srcOrd="1" destOrd="0" presId="urn:microsoft.com/office/officeart/2005/8/layout/hList2"/>
    <dgm:cxn modelId="{8D6BE20F-ACA6-4F00-AA0A-B00B43414C98}" type="presParOf" srcId="{DAE853A0-2B1C-424C-B9EB-EC3A2B01E055}" destId="{AB4EC44F-8342-4D3C-951D-324BF7369057}" srcOrd="2" destOrd="0" presId="urn:microsoft.com/office/officeart/2005/8/layout/hList2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6BE8623-FDC9-48EA-9AB1-816BA1652953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it-IT"/>
        </a:p>
      </dgm:t>
    </dgm:pt>
    <dgm:pt modelId="{019EBEEF-10F2-4481-B2D3-2A38FAEF0BE8}">
      <dgm:prSet custT="1"/>
      <dgm:spPr/>
      <dgm:t>
        <a:bodyPr/>
        <a:lstStyle/>
        <a:p>
          <a:pPr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Praticare la sua fede-festività;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AFE9FEE8-8F42-49E4-B456-70F7C90AE827}" type="parTrans" cxnId="{3138530E-4678-471B-A77D-10546F6938EF}">
      <dgm:prSet/>
      <dgm:spPr/>
      <dgm:t>
        <a:bodyPr/>
        <a:lstStyle/>
        <a:p>
          <a:endParaRPr lang="it-IT" sz="3200">
            <a:solidFill>
              <a:schemeClr val="bg2"/>
            </a:solidFill>
            <a:latin typeface="Calibri" pitchFamily="34" charset="0"/>
          </a:endParaRPr>
        </a:p>
      </dgm:t>
    </dgm:pt>
    <dgm:pt modelId="{15C0AFDE-717F-45A0-8330-05FF1D3758CA}" type="sibTrans" cxnId="{3138530E-4678-471B-A77D-10546F6938EF}">
      <dgm:prSet custT="1"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EB3DCDB2-943A-4F7C-A647-4927BC13666A}">
      <dgm:prSet custT="1"/>
      <dgm:spPr/>
      <dgm:t>
        <a:bodyPr/>
        <a:lstStyle/>
        <a:p>
          <a:pPr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Avere dei cimiteri per la sepoltura;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8B21C642-CD25-460D-BE1E-9A9870908303}" type="parTrans" cxnId="{EB0F3EA0-3E3B-4887-8323-0B0302F118AD}">
      <dgm:prSet/>
      <dgm:spPr/>
      <dgm:t>
        <a:bodyPr/>
        <a:lstStyle/>
        <a:p>
          <a:endParaRPr lang="it-IT" sz="3200">
            <a:solidFill>
              <a:schemeClr val="bg2"/>
            </a:solidFill>
            <a:latin typeface="Calibri" pitchFamily="34" charset="0"/>
          </a:endParaRPr>
        </a:p>
      </dgm:t>
    </dgm:pt>
    <dgm:pt modelId="{5B79558F-DF37-4C4B-B4AD-7F2B61FFD9A7}" type="sibTrans" cxnId="{EB0F3EA0-3E3B-4887-8323-0B0302F118AD}">
      <dgm:prSet custT="1"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9CEEA293-9E58-486D-8CB8-E09AB1B73966}">
      <dgm:prSet custT="1"/>
      <dgm:spPr/>
      <dgm:t>
        <a:bodyPr/>
        <a:lstStyle/>
        <a:p>
          <a:pPr rtl="0"/>
          <a:r>
            <a:rPr lang="it-IT" sz="3200" dirty="0" smtClean="0">
              <a:solidFill>
                <a:schemeClr val="bg2"/>
              </a:solidFill>
              <a:latin typeface="Calibri" pitchFamily="34" charset="0"/>
            </a:rPr>
            <a:t>Rispettare </a:t>
          </a:r>
          <a:r>
            <a:rPr lang="it-IT" sz="3200" i="1" dirty="0" smtClean="0">
              <a:solidFill>
                <a:schemeClr val="bg2"/>
              </a:solidFill>
              <a:latin typeface="Calibri" pitchFamily="34" charset="0"/>
            </a:rPr>
            <a:t>HALAL</a:t>
          </a:r>
          <a:r>
            <a:rPr lang="it-IT" sz="3200" dirty="0" smtClean="0">
              <a:solidFill>
                <a:schemeClr val="bg2"/>
              </a:solidFill>
              <a:latin typeface="Calibri" pitchFamily="34" charset="0"/>
            </a:rPr>
            <a:t> negli ospedali, caserme, aziende e carceri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ECB4149B-7DDC-4154-835D-59A3B4C87F03}" type="parTrans" cxnId="{010270A2-7E4F-4533-942A-610815CB3356}">
      <dgm:prSet/>
      <dgm:spPr/>
      <dgm:t>
        <a:bodyPr/>
        <a:lstStyle/>
        <a:p>
          <a:endParaRPr lang="it-IT" sz="3200">
            <a:solidFill>
              <a:schemeClr val="bg2"/>
            </a:solidFill>
            <a:latin typeface="Calibri" pitchFamily="34" charset="0"/>
          </a:endParaRPr>
        </a:p>
      </dgm:t>
    </dgm:pt>
    <dgm:pt modelId="{C8BBBFB2-44B9-4CB8-814C-3712520ED3F3}" type="sibTrans" cxnId="{010270A2-7E4F-4533-942A-610815CB3356}">
      <dgm:prSet/>
      <dgm:spPr/>
      <dgm:t>
        <a:bodyPr/>
        <a:lstStyle/>
        <a:p>
          <a:endParaRPr lang="it-IT" sz="3200">
            <a:solidFill>
              <a:schemeClr val="bg2"/>
            </a:solidFill>
            <a:latin typeface="Calibri" pitchFamily="34" charset="0"/>
          </a:endParaRPr>
        </a:p>
      </dgm:t>
    </dgm:pt>
    <dgm:pt modelId="{F14EFAC3-248D-4CE2-8823-58C8C2893DC4}" type="pres">
      <dgm:prSet presAssocID="{76BE8623-FDC9-48EA-9AB1-816BA165295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5E60F61-2811-41FB-BCC7-87BE0BE79A3B}" type="pres">
      <dgm:prSet presAssocID="{76BE8623-FDC9-48EA-9AB1-816BA1652953}" presName="dummyMaxCanvas" presStyleCnt="0">
        <dgm:presLayoutVars/>
      </dgm:prSet>
      <dgm:spPr/>
    </dgm:pt>
    <dgm:pt modelId="{BAE3ABE5-0440-4BE3-A458-961E9970797A}" type="pres">
      <dgm:prSet presAssocID="{76BE8623-FDC9-48EA-9AB1-816BA165295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FD7A87-43C6-488F-9E2B-36D53FD871B5}" type="pres">
      <dgm:prSet presAssocID="{76BE8623-FDC9-48EA-9AB1-816BA165295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900476-9BBA-4325-A20B-0322D6D260A5}" type="pres">
      <dgm:prSet presAssocID="{76BE8623-FDC9-48EA-9AB1-816BA165295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506609-817D-4175-93E9-170EC81CCB27}" type="pres">
      <dgm:prSet presAssocID="{76BE8623-FDC9-48EA-9AB1-816BA165295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15B8DF-D8EF-43FB-80A0-4530C8512FA7}" type="pres">
      <dgm:prSet presAssocID="{76BE8623-FDC9-48EA-9AB1-816BA165295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FAEFB6-BD97-4140-950C-A72C4B0ED202}" type="pres">
      <dgm:prSet presAssocID="{76BE8623-FDC9-48EA-9AB1-816BA165295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7D90D9-A39A-48CF-AE84-4AAAE208CF94}" type="pres">
      <dgm:prSet presAssocID="{76BE8623-FDC9-48EA-9AB1-816BA165295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575BF4-5BAC-4DCD-8A00-ABED48DC3852}" type="pres">
      <dgm:prSet presAssocID="{76BE8623-FDC9-48EA-9AB1-816BA165295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152F7B8-8897-41B2-AE55-713D46508A40}" type="presOf" srcId="{15C0AFDE-717F-45A0-8330-05FF1D3758CA}" destId="{EE506609-817D-4175-93E9-170EC81CCB27}" srcOrd="0" destOrd="0" presId="urn:microsoft.com/office/officeart/2005/8/layout/vProcess5"/>
    <dgm:cxn modelId="{4CDC2CEE-2BF2-440A-B375-1A5ABBEB21F4}" type="presOf" srcId="{019EBEEF-10F2-4481-B2D3-2A38FAEF0BE8}" destId="{BFFAEFB6-BD97-4140-950C-A72C4B0ED202}" srcOrd="1" destOrd="0" presId="urn:microsoft.com/office/officeart/2005/8/layout/vProcess5"/>
    <dgm:cxn modelId="{779EDCD6-F608-4ED1-8DC1-AA6FBFC00CCA}" type="presOf" srcId="{76BE8623-FDC9-48EA-9AB1-816BA1652953}" destId="{F14EFAC3-248D-4CE2-8823-58C8C2893DC4}" srcOrd="0" destOrd="0" presId="urn:microsoft.com/office/officeart/2005/8/layout/vProcess5"/>
    <dgm:cxn modelId="{010270A2-7E4F-4533-942A-610815CB3356}" srcId="{76BE8623-FDC9-48EA-9AB1-816BA1652953}" destId="{9CEEA293-9E58-486D-8CB8-E09AB1B73966}" srcOrd="2" destOrd="0" parTransId="{ECB4149B-7DDC-4154-835D-59A3B4C87F03}" sibTransId="{C8BBBFB2-44B9-4CB8-814C-3712520ED3F3}"/>
    <dgm:cxn modelId="{0DBFBE70-2F0E-40DC-A808-6A9C6FAA9964}" type="presOf" srcId="{9CEEA293-9E58-486D-8CB8-E09AB1B73966}" destId="{EF900476-9BBA-4325-A20B-0322D6D260A5}" srcOrd="0" destOrd="0" presId="urn:microsoft.com/office/officeart/2005/8/layout/vProcess5"/>
    <dgm:cxn modelId="{00C6C57E-A824-4CE8-9F23-8522B4D75767}" type="presOf" srcId="{019EBEEF-10F2-4481-B2D3-2A38FAEF0BE8}" destId="{BAE3ABE5-0440-4BE3-A458-961E9970797A}" srcOrd="0" destOrd="0" presId="urn:microsoft.com/office/officeart/2005/8/layout/vProcess5"/>
    <dgm:cxn modelId="{EB0F3EA0-3E3B-4887-8323-0B0302F118AD}" srcId="{76BE8623-FDC9-48EA-9AB1-816BA1652953}" destId="{EB3DCDB2-943A-4F7C-A647-4927BC13666A}" srcOrd="1" destOrd="0" parTransId="{8B21C642-CD25-460D-BE1E-9A9870908303}" sibTransId="{5B79558F-DF37-4C4B-B4AD-7F2B61FFD9A7}"/>
    <dgm:cxn modelId="{24168427-2601-4C51-B05A-AB242361B5A7}" type="presOf" srcId="{9CEEA293-9E58-486D-8CB8-E09AB1B73966}" destId="{39575BF4-5BAC-4DCD-8A00-ABED48DC3852}" srcOrd="1" destOrd="0" presId="urn:microsoft.com/office/officeart/2005/8/layout/vProcess5"/>
    <dgm:cxn modelId="{9CB150FC-B545-4A56-9D31-C6A78A34D5AD}" type="presOf" srcId="{EB3DCDB2-943A-4F7C-A647-4927BC13666A}" destId="{DB7D90D9-A39A-48CF-AE84-4AAAE208CF94}" srcOrd="1" destOrd="0" presId="urn:microsoft.com/office/officeart/2005/8/layout/vProcess5"/>
    <dgm:cxn modelId="{1A1455C0-F294-4B0F-A0E1-A242B761CE84}" type="presOf" srcId="{5B79558F-DF37-4C4B-B4AD-7F2B61FFD9A7}" destId="{CD15B8DF-D8EF-43FB-80A0-4530C8512FA7}" srcOrd="0" destOrd="0" presId="urn:microsoft.com/office/officeart/2005/8/layout/vProcess5"/>
    <dgm:cxn modelId="{31F721A9-2BFE-49DE-8E25-626C299A3E22}" type="presOf" srcId="{EB3DCDB2-943A-4F7C-A647-4927BC13666A}" destId="{56FD7A87-43C6-488F-9E2B-36D53FD871B5}" srcOrd="0" destOrd="0" presId="urn:microsoft.com/office/officeart/2005/8/layout/vProcess5"/>
    <dgm:cxn modelId="{3138530E-4678-471B-A77D-10546F6938EF}" srcId="{76BE8623-FDC9-48EA-9AB1-816BA1652953}" destId="{019EBEEF-10F2-4481-B2D3-2A38FAEF0BE8}" srcOrd="0" destOrd="0" parTransId="{AFE9FEE8-8F42-49E4-B456-70F7C90AE827}" sibTransId="{15C0AFDE-717F-45A0-8330-05FF1D3758CA}"/>
    <dgm:cxn modelId="{B7E3F69B-630A-472B-8586-B8690C89B494}" type="presParOf" srcId="{F14EFAC3-248D-4CE2-8823-58C8C2893DC4}" destId="{A5E60F61-2811-41FB-BCC7-87BE0BE79A3B}" srcOrd="0" destOrd="0" presId="urn:microsoft.com/office/officeart/2005/8/layout/vProcess5"/>
    <dgm:cxn modelId="{9784637D-1BF8-4F30-9CBD-9B63526F7638}" type="presParOf" srcId="{F14EFAC3-248D-4CE2-8823-58C8C2893DC4}" destId="{BAE3ABE5-0440-4BE3-A458-961E9970797A}" srcOrd="1" destOrd="0" presId="urn:microsoft.com/office/officeart/2005/8/layout/vProcess5"/>
    <dgm:cxn modelId="{46F9294B-1A03-465A-8790-0CCFC4C29562}" type="presParOf" srcId="{F14EFAC3-248D-4CE2-8823-58C8C2893DC4}" destId="{56FD7A87-43C6-488F-9E2B-36D53FD871B5}" srcOrd="2" destOrd="0" presId="urn:microsoft.com/office/officeart/2005/8/layout/vProcess5"/>
    <dgm:cxn modelId="{7A64F955-3775-4E7E-8467-90E3C8A1FB41}" type="presParOf" srcId="{F14EFAC3-248D-4CE2-8823-58C8C2893DC4}" destId="{EF900476-9BBA-4325-A20B-0322D6D260A5}" srcOrd="3" destOrd="0" presId="urn:microsoft.com/office/officeart/2005/8/layout/vProcess5"/>
    <dgm:cxn modelId="{F396387F-4DFD-4943-93EB-21E98E4065BB}" type="presParOf" srcId="{F14EFAC3-248D-4CE2-8823-58C8C2893DC4}" destId="{EE506609-817D-4175-93E9-170EC81CCB27}" srcOrd="4" destOrd="0" presId="urn:microsoft.com/office/officeart/2005/8/layout/vProcess5"/>
    <dgm:cxn modelId="{C5C004F1-521C-4469-94A7-68A4A142BC9A}" type="presParOf" srcId="{F14EFAC3-248D-4CE2-8823-58C8C2893DC4}" destId="{CD15B8DF-D8EF-43FB-80A0-4530C8512FA7}" srcOrd="5" destOrd="0" presId="urn:microsoft.com/office/officeart/2005/8/layout/vProcess5"/>
    <dgm:cxn modelId="{4BB88B40-5304-4DDE-9FAB-75691FF60EBC}" type="presParOf" srcId="{F14EFAC3-248D-4CE2-8823-58C8C2893DC4}" destId="{BFFAEFB6-BD97-4140-950C-A72C4B0ED202}" srcOrd="6" destOrd="0" presId="urn:microsoft.com/office/officeart/2005/8/layout/vProcess5"/>
    <dgm:cxn modelId="{6BCAC594-275F-44B3-94C1-200E332BB71E}" type="presParOf" srcId="{F14EFAC3-248D-4CE2-8823-58C8C2893DC4}" destId="{DB7D90D9-A39A-48CF-AE84-4AAAE208CF94}" srcOrd="7" destOrd="0" presId="urn:microsoft.com/office/officeart/2005/8/layout/vProcess5"/>
    <dgm:cxn modelId="{F8B5B6B6-53E0-4FB7-917B-64AD35A1BFBD}" type="presParOf" srcId="{F14EFAC3-248D-4CE2-8823-58C8C2893DC4}" destId="{39575BF4-5BAC-4DCD-8A00-ABED48DC3852}" srcOrd="8" destOrd="0" presId="urn:microsoft.com/office/officeart/2005/8/layout/vProcess5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2B1507-936E-49F7-877A-51245D68A1A0}" type="doc">
      <dgm:prSet loTypeId="urn:microsoft.com/office/officeart/2005/8/layout/vList2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it-IT"/>
        </a:p>
      </dgm:t>
    </dgm:pt>
    <dgm:pt modelId="{94D6250A-21E4-4F7A-B896-6F55462FC919}">
      <dgm:prSet custT="1"/>
      <dgm:spPr>
        <a:noFill/>
      </dgm:spPr>
      <dgm:t>
        <a:bodyPr/>
        <a:lstStyle/>
        <a:p>
          <a:pPr algn="l" rtl="0"/>
          <a:r>
            <a:rPr lang="it-IT" sz="4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</a:rPr>
            <a:t>	</a:t>
          </a:r>
          <a:r>
            <a:rPr lang="it-IT" sz="4000" b="1" i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rPr>
            <a:t>Doveri:</a:t>
          </a:r>
          <a:endParaRPr lang="it-IT" sz="4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Calibri" pitchFamily="34" charset="0"/>
          </a:endParaRPr>
        </a:p>
      </dgm:t>
    </dgm:pt>
    <dgm:pt modelId="{944520EE-A122-4E23-8ADF-745D6891DA9F}" type="parTrans" cxnId="{78F73755-FEEC-482B-B02D-6613FDE3F206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FC5E3CFF-CDB4-438A-A1D8-689890393A55}" type="sibTrans" cxnId="{78F73755-FEEC-482B-B02D-6613FDE3F206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16A517A9-EBA5-48CA-A86E-3A705370A3F8}">
      <dgm:prSet custT="1"/>
      <dgm:spPr/>
      <dgm:t>
        <a:bodyPr/>
        <a:lstStyle/>
        <a:p>
          <a:pPr rtl="0"/>
          <a:r>
            <a:rPr lang="it-IT" sz="3200" smtClean="0">
              <a:solidFill>
                <a:schemeClr val="bg2"/>
              </a:solidFill>
              <a:latin typeface="Calibri" pitchFamily="34" charset="0"/>
            </a:rPr>
            <a:t>Rispettare la Costituzione Italiana;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3857CE96-6CB6-4320-AB4B-AC065C1CFB5E}" type="parTrans" cxnId="{1A8AEC57-F6F1-4641-A30C-04777F2053D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E22D1061-8E75-40BE-ADE8-E8075AAF217F}" type="sibTrans" cxnId="{1A8AEC57-F6F1-4641-A30C-04777F2053D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24F85CDB-837D-4078-AD29-312DFD302C7E}">
      <dgm:prSet custT="1"/>
      <dgm:spPr/>
      <dgm:t>
        <a:bodyPr/>
        <a:lstStyle/>
        <a:p>
          <a:pPr rtl="0"/>
          <a:r>
            <a:rPr lang="it-IT" sz="3200" smtClean="0">
              <a:solidFill>
                <a:schemeClr val="bg2"/>
              </a:solidFill>
              <a:latin typeface="Calibri" pitchFamily="34" charset="0"/>
            </a:rPr>
            <a:t>Convivenza civile;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E2E43CB2-DEE5-4444-BA9B-A2D5EB90E97C}" type="parTrans" cxnId="{B1EAF497-276B-4B6F-B542-095A04CEAE86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321F8F56-85E0-4FF0-9A13-90A9719293CA}" type="sibTrans" cxnId="{B1EAF497-276B-4B6F-B542-095A04CEAE86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C60A32A4-E68A-48EF-8E32-977F9BFBD945}">
      <dgm:prSet custT="1"/>
      <dgm:spPr/>
      <dgm:t>
        <a:bodyPr/>
        <a:lstStyle/>
        <a:p>
          <a:pPr rtl="0"/>
          <a:r>
            <a:rPr lang="it-IT" sz="3200" smtClean="0">
              <a:solidFill>
                <a:schemeClr val="bg2"/>
              </a:solidFill>
              <a:latin typeface="Calibri" pitchFamily="34" charset="0"/>
            </a:rPr>
            <a:t>Rispetto l’altro diverso;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770AD0E6-DC37-4C42-8E27-A728AB674536}" type="parTrans" cxnId="{DDAFB7C9-9D15-49F9-83AD-88EF52D239B9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8F6C5149-5DEC-4C26-BEBB-CE7C2515C7DA}" type="sibTrans" cxnId="{DDAFB7C9-9D15-49F9-83AD-88EF52D239B9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5C2527B4-BCEE-4AE9-9012-8D2A4CA86574}">
      <dgm:prSet custT="1"/>
      <dgm:spPr/>
      <dgm:t>
        <a:bodyPr/>
        <a:lstStyle/>
        <a:p>
          <a:pPr rtl="0"/>
          <a:r>
            <a:rPr lang="it-IT" sz="3200" smtClean="0">
              <a:solidFill>
                <a:schemeClr val="bg2"/>
              </a:solidFill>
              <a:latin typeface="Calibri" pitchFamily="34" charset="0"/>
            </a:rPr>
            <a:t>Rispettare la legge, pagando le tasse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D1EF8708-FCBC-4A04-8A18-7D2D47A66DCE}" type="parTrans" cxnId="{B27DABF1-7DA9-4520-B2E9-7AA56A3F085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8DCC8693-22E6-4EBE-9A66-62422E03EB04}" type="sibTrans" cxnId="{B27DABF1-7DA9-4520-B2E9-7AA56A3F0851}">
      <dgm:prSet/>
      <dgm:spPr/>
      <dgm:t>
        <a:bodyPr/>
        <a:lstStyle/>
        <a:p>
          <a:endParaRPr lang="it-IT" sz="2000">
            <a:solidFill>
              <a:schemeClr val="bg2"/>
            </a:solidFill>
            <a:latin typeface="Calibri" pitchFamily="34" charset="0"/>
          </a:endParaRPr>
        </a:p>
      </dgm:t>
    </dgm:pt>
    <dgm:pt modelId="{F00B5738-8976-42EE-90AA-E8B1DC33A0C2}" type="pres">
      <dgm:prSet presAssocID="{232B1507-936E-49F7-877A-51245D68A1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F41085C-7D5F-46F3-B145-859EAD948A23}" type="pres">
      <dgm:prSet presAssocID="{94D6250A-21E4-4F7A-B896-6F55462FC91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6AC25A-70ED-4435-BB7F-6A28CCE65D8A}" type="pres">
      <dgm:prSet presAssocID="{FC5E3CFF-CDB4-438A-A1D8-689890393A55}" presName="spacer" presStyleCnt="0"/>
      <dgm:spPr/>
    </dgm:pt>
    <dgm:pt modelId="{F0693F8A-71E0-4827-B8DE-DA28853BD297}" type="pres">
      <dgm:prSet presAssocID="{16A517A9-EBA5-48CA-A86E-3A705370A3F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B943F6-257B-4788-980F-3770A9624FD6}" type="pres">
      <dgm:prSet presAssocID="{E22D1061-8E75-40BE-ADE8-E8075AAF217F}" presName="spacer" presStyleCnt="0"/>
      <dgm:spPr/>
    </dgm:pt>
    <dgm:pt modelId="{DEA1B117-1CA4-43AB-8248-7997E5417F8F}" type="pres">
      <dgm:prSet presAssocID="{24F85CDB-837D-4078-AD29-312DFD302C7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6F9F58-77C3-4154-B3BE-000FAA55C6E9}" type="pres">
      <dgm:prSet presAssocID="{321F8F56-85E0-4FF0-9A13-90A9719293CA}" presName="spacer" presStyleCnt="0"/>
      <dgm:spPr/>
    </dgm:pt>
    <dgm:pt modelId="{78B5F59F-B18A-4BA0-B341-4A3ECA6BF264}" type="pres">
      <dgm:prSet presAssocID="{C60A32A4-E68A-48EF-8E32-977F9BFBD94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26BB17-2BF9-4DAC-9CE6-D232B2E08794}" type="pres">
      <dgm:prSet presAssocID="{8F6C5149-5DEC-4C26-BEBB-CE7C2515C7DA}" presName="spacer" presStyleCnt="0"/>
      <dgm:spPr/>
    </dgm:pt>
    <dgm:pt modelId="{C9AF22A0-639A-4EBA-AEA1-EE777A262E0E}" type="pres">
      <dgm:prSet presAssocID="{5C2527B4-BCEE-4AE9-9012-8D2A4CA8657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A8AEC57-F6F1-4641-A30C-04777F2053D1}" srcId="{232B1507-936E-49F7-877A-51245D68A1A0}" destId="{16A517A9-EBA5-48CA-A86E-3A705370A3F8}" srcOrd="1" destOrd="0" parTransId="{3857CE96-6CB6-4320-AB4B-AC065C1CFB5E}" sibTransId="{E22D1061-8E75-40BE-ADE8-E8075AAF217F}"/>
    <dgm:cxn modelId="{53BA4E56-51BA-4A99-95F6-9436936EF4D8}" type="presOf" srcId="{232B1507-936E-49F7-877A-51245D68A1A0}" destId="{F00B5738-8976-42EE-90AA-E8B1DC33A0C2}" srcOrd="0" destOrd="0" presId="urn:microsoft.com/office/officeart/2005/8/layout/vList2"/>
    <dgm:cxn modelId="{78F73755-FEEC-482B-B02D-6613FDE3F206}" srcId="{232B1507-936E-49F7-877A-51245D68A1A0}" destId="{94D6250A-21E4-4F7A-B896-6F55462FC919}" srcOrd="0" destOrd="0" parTransId="{944520EE-A122-4E23-8ADF-745D6891DA9F}" sibTransId="{FC5E3CFF-CDB4-438A-A1D8-689890393A55}"/>
    <dgm:cxn modelId="{35E30DB2-E8E4-42A8-8A4B-B0A6D8062D3F}" type="presOf" srcId="{5C2527B4-BCEE-4AE9-9012-8D2A4CA86574}" destId="{C9AF22A0-639A-4EBA-AEA1-EE777A262E0E}" srcOrd="0" destOrd="0" presId="urn:microsoft.com/office/officeart/2005/8/layout/vList2"/>
    <dgm:cxn modelId="{C4DBD66E-B094-454E-BD59-0954851C96FD}" type="presOf" srcId="{C60A32A4-E68A-48EF-8E32-977F9BFBD945}" destId="{78B5F59F-B18A-4BA0-B341-4A3ECA6BF264}" srcOrd="0" destOrd="0" presId="urn:microsoft.com/office/officeart/2005/8/layout/vList2"/>
    <dgm:cxn modelId="{DDAFB7C9-9D15-49F9-83AD-88EF52D239B9}" srcId="{232B1507-936E-49F7-877A-51245D68A1A0}" destId="{C60A32A4-E68A-48EF-8E32-977F9BFBD945}" srcOrd="3" destOrd="0" parTransId="{770AD0E6-DC37-4C42-8E27-A728AB674536}" sibTransId="{8F6C5149-5DEC-4C26-BEBB-CE7C2515C7DA}"/>
    <dgm:cxn modelId="{144FCE4D-1B69-42F1-82D3-2451BC897814}" type="presOf" srcId="{16A517A9-EBA5-48CA-A86E-3A705370A3F8}" destId="{F0693F8A-71E0-4827-B8DE-DA28853BD297}" srcOrd="0" destOrd="0" presId="urn:microsoft.com/office/officeart/2005/8/layout/vList2"/>
    <dgm:cxn modelId="{B27DABF1-7DA9-4520-B2E9-7AA56A3F0851}" srcId="{232B1507-936E-49F7-877A-51245D68A1A0}" destId="{5C2527B4-BCEE-4AE9-9012-8D2A4CA86574}" srcOrd="4" destOrd="0" parTransId="{D1EF8708-FCBC-4A04-8A18-7D2D47A66DCE}" sibTransId="{8DCC8693-22E6-4EBE-9A66-62422E03EB04}"/>
    <dgm:cxn modelId="{F9239F88-A25A-4C04-AEAA-6FEC4AC6719F}" type="presOf" srcId="{24F85CDB-837D-4078-AD29-312DFD302C7E}" destId="{DEA1B117-1CA4-43AB-8248-7997E5417F8F}" srcOrd="0" destOrd="0" presId="urn:microsoft.com/office/officeart/2005/8/layout/vList2"/>
    <dgm:cxn modelId="{B1EAF497-276B-4B6F-B542-095A04CEAE86}" srcId="{232B1507-936E-49F7-877A-51245D68A1A0}" destId="{24F85CDB-837D-4078-AD29-312DFD302C7E}" srcOrd="2" destOrd="0" parTransId="{E2E43CB2-DEE5-4444-BA9B-A2D5EB90E97C}" sibTransId="{321F8F56-85E0-4FF0-9A13-90A9719293CA}"/>
    <dgm:cxn modelId="{A75651AF-9E76-472B-80F7-4FEFA37A1EA6}" type="presOf" srcId="{94D6250A-21E4-4F7A-B896-6F55462FC919}" destId="{0F41085C-7D5F-46F3-B145-859EAD948A23}" srcOrd="0" destOrd="0" presId="urn:microsoft.com/office/officeart/2005/8/layout/vList2"/>
    <dgm:cxn modelId="{21656BF4-4702-4A18-A27D-BF90DFA98099}" type="presParOf" srcId="{F00B5738-8976-42EE-90AA-E8B1DC33A0C2}" destId="{0F41085C-7D5F-46F3-B145-859EAD948A23}" srcOrd="0" destOrd="0" presId="urn:microsoft.com/office/officeart/2005/8/layout/vList2"/>
    <dgm:cxn modelId="{B9AFA2A3-66E2-46C2-9901-184BA93115C5}" type="presParOf" srcId="{F00B5738-8976-42EE-90AA-E8B1DC33A0C2}" destId="{DD6AC25A-70ED-4435-BB7F-6A28CCE65D8A}" srcOrd="1" destOrd="0" presId="urn:microsoft.com/office/officeart/2005/8/layout/vList2"/>
    <dgm:cxn modelId="{40CC12A7-974C-4B8C-84A8-CED8597FFEA8}" type="presParOf" srcId="{F00B5738-8976-42EE-90AA-E8B1DC33A0C2}" destId="{F0693F8A-71E0-4827-B8DE-DA28853BD297}" srcOrd="2" destOrd="0" presId="urn:microsoft.com/office/officeart/2005/8/layout/vList2"/>
    <dgm:cxn modelId="{0E8DCFAB-9284-4889-9E60-EB5A5A3FBBA8}" type="presParOf" srcId="{F00B5738-8976-42EE-90AA-E8B1DC33A0C2}" destId="{8BB943F6-257B-4788-980F-3770A9624FD6}" srcOrd="3" destOrd="0" presId="urn:microsoft.com/office/officeart/2005/8/layout/vList2"/>
    <dgm:cxn modelId="{CB6D5965-9596-4F08-9BB8-8473C1BDEF2E}" type="presParOf" srcId="{F00B5738-8976-42EE-90AA-E8B1DC33A0C2}" destId="{DEA1B117-1CA4-43AB-8248-7997E5417F8F}" srcOrd="4" destOrd="0" presId="urn:microsoft.com/office/officeart/2005/8/layout/vList2"/>
    <dgm:cxn modelId="{799EBA07-B417-4BC8-96F3-FABE846ACA6B}" type="presParOf" srcId="{F00B5738-8976-42EE-90AA-E8B1DC33A0C2}" destId="{886F9F58-77C3-4154-B3BE-000FAA55C6E9}" srcOrd="5" destOrd="0" presId="urn:microsoft.com/office/officeart/2005/8/layout/vList2"/>
    <dgm:cxn modelId="{C8D3AC9F-5991-4A5E-AC88-06C51D06C4CE}" type="presParOf" srcId="{F00B5738-8976-42EE-90AA-E8B1DC33A0C2}" destId="{78B5F59F-B18A-4BA0-B341-4A3ECA6BF264}" srcOrd="6" destOrd="0" presId="urn:microsoft.com/office/officeart/2005/8/layout/vList2"/>
    <dgm:cxn modelId="{DD5FAA53-DF63-468B-8421-2314B9CBB9A7}" type="presParOf" srcId="{F00B5738-8976-42EE-90AA-E8B1DC33A0C2}" destId="{DD26BB17-2BF9-4DAC-9CE6-D232B2E08794}" srcOrd="7" destOrd="0" presId="urn:microsoft.com/office/officeart/2005/8/layout/vList2"/>
    <dgm:cxn modelId="{3F3981B7-023C-4BBA-8A55-6A797A39104B}" type="presParOf" srcId="{F00B5738-8976-42EE-90AA-E8B1DC33A0C2}" destId="{C9AF22A0-639A-4EBA-AEA1-EE777A262E0E}" srcOrd="8" destOrd="0" presId="urn:microsoft.com/office/officeart/2005/8/layout/vList2"/>
  </dgm:cxnLst>
  <dgm:bg/>
  <dgm:whole>
    <a:ln>
      <a:noFill/>
    </a:ln>
  </dgm:whole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2871CE5-171F-419B-81BC-7EF30E845E34}" type="doc">
      <dgm:prSet loTypeId="urn:microsoft.com/office/officeart/2005/8/layout/process4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8DB674BD-700B-48CE-9343-1DA65F5FEDF4}">
      <dgm:prSet custT="1"/>
      <dgm:spPr>
        <a:noFill/>
      </dgm:spPr>
      <dgm:t>
        <a:bodyPr/>
        <a:lstStyle/>
        <a:p>
          <a:pPr algn="l" rtl="0"/>
          <a:r>
            <a:rPr lang="it-IT" sz="4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alibri" pitchFamily="34" charset="0"/>
            </a:rPr>
            <a:t>Per superare: </a:t>
          </a:r>
          <a:endParaRPr lang="it-IT" sz="4400" b="1" cap="none" spc="0" dirty="0">
            <a:ln w="17780" cmpd="sng">
              <a:solidFill>
                <a:schemeClr val="accent1">
                  <a:tint val="3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1">
                    <a:tint val="63000"/>
                    <a:sat val="105000"/>
                  </a:schemeClr>
                </a:gs>
                <a:gs pos="90000">
                  <a:schemeClr val="accent1">
                    <a:shade val="50000"/>
                    <a:satMod val="100000"/>
                  </a:schemeClr>
                </a:gs>
              </a:gsLst>
              <a:lin ang="5400000"/>
            </a:gradFill>
            <a:effectLst>
              <a:outerShdw blurRad="55000" dist="50800" dir="5400000" algn="tl">
                <a:srgbClr val="000000">
                  <a:alpha val="33000"/>
                </a:srgbClr>
              </a:outerShdw>
            </a:effectLst>
            <a:latin typeface="Calibri" pitchFamily="34" charset="0"/>
          </a:endParaRPr>
        </a:p>
      </dgm:t>
    </dgm:pt>
    <dgm:pt modelId="{377A4878-D409-44D7-A6C6-4FD726CB8AC5}" type="parTrans" cxnId="{6A1A3ED9-E307-4C97-B652-69D5AB0E2258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644A940D-CBB5-4813-BC40-5068DA70DFDA}" type="sibTrans" cxnId="{6A1A3ED9-E307-4C97-B652-69D5AB0E2258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3ED4D3E2-E0D9-4614-9C77-A2065AF0091D}">
      <dgm:prSet custT="1"/>
      <dgm:spPr/>
      <dgm:t>
        <a:bodyPr/>
        <a:lstStyle/>
        <a:p>
          <a:pPr rtl="0"/>
          <a:r>
            <a:rPr lang="it-IT" sz="3200" dirty="0" smtClean="0">
              <a:solidFill>
                <a:schemeClr val="bg2"/>
              </a:solidFill>
              <a:latin typeface="Calibri" pitchFamily="34" charset="0"/>
            </a:rPr>
            <a:t>la difficoltà della comunicazione (lingua);</a:t>
          </a:r>
          <a:endParaRPr lang="it-IT" sz="3200" dirty="0">
            <a:solidFill>
              <a:schemeClr val="bg2"/>
            </a:solidFill>
            <a:latin typeface="Calibri" pitchFamily="34" charset="0"/>
          </a:endParaRPr>
        </a:p>
      </dgm:t>
    </dgm:pt>
    <dgm:pt modelId="{8BFEAEE9-14BA-4E8F-85BE-0E2CDA53739D}" type="parTrans" cxnId="{894BE440-5C84-4783-A2BA-2A8D8465C40F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48A9590A-2098-4186-B302-2BCA82A08F00}" type="sibTrans" cxnId="{894BE440-5C84-4783-A2BA-2A8D8465C40F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3BAD0E95-34C9-4660-A43F-F55DC39D4ABC}">
      <dgm:prSet custT="1"/>
      <dgm:spPr/>
      <dgm:t>
        <a:bodyPr/>
        <a:lstStyle/>
        <a:p>
          <a:pPr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la difficoltà culturale;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D64B724E-1B64-4CA8-96E8-66E6F4DDC568}" type="parTrans" cxnId="{CC477BA0-E700-4242-8400-80C2B34E9B21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139B6EFF-EA9C-4DE0-A79A-DDFB96F221BC}" type="sibTrans" cxnId="{CC477BA0-E700-4242-8400-80C2B34E9B21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ED5E6A49-2951-425D-88EA-424E85C9406B}">
      <dgm:prSet custT="1"/>
      <dgm:spPr/>
      <dgm:t>
        <a:bodyPr/>
        <a:lstStyle/>
        <a:p>
          <a:pPr rtl="0"/>
          <a:r>
            <a:rPr lang="it-IT" sz="3600" dirty="0" smtClean="0">
              <a:solidFill>
                <a:schemeClr val="bg2"/>
              </a:solidFill>
              <a:latin typeface="Calibri" pitchFamily="34" charset="0"/>
            </a:rPr>
            <a:t>la differenza religiosa</a:t>
          </a:r>
          <a:endParaRPr lang="it-IT" sz="3600" dirty="0">
            <a:solidFill>
              <a:schemeClr val="bg2"/>
            </a:solidFill>
            <a:latin typeface="Calibri" pitchFamily="34" charset="0"/>
          </a:endParaRPr>
        </a:p>
      </dgm:t>
    </dgm:pt>
    <dgm:pt modelId="{FC560EF7-901E-4D3B-A6A5-C93CD7B23750}" type="parTrans" cxnId="{3D83E86E-D1AD-445D-BAAB-9ADB5007D443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5FF288ED-6D89-4EAD-9159-10480547B990}" type="sibTrans" cxnId="{3D83E86E-D1AD-445D-BAAB-9ADB5007D443}">
      <dgm:prSet/>
      <dgm:spPr/>
      <dgm:t>
        <a:bodyPr/>
        <a:lstStyle/>
        <a:p>
          <a:endParaRPr lang="it-IT" sz="2400">
            <a:solidFill>
              <a:schemeClr val="bg2"/>
            </a:solidFill>
            <a:latin typeface="Calibri" pitchFamily="34" charset="0"/>
          </a:endParaRPr>
        </a:p>
      </dgm:t>
    </dgm:pt>
    <dgm:pt modelId="{DD3F8149-F5DE-4E05-9DE3-81AD2C94DEDB}" type="pres">
      <dgm:prSet presAssocID="{E2871CE5-171F-419B-81BC-7EF30E845E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BC9B6D7-DB5C-4174-A6E4-66C462A31E91}" type="pres">
      <dgm:prSet presAssocID="{ED5E6A49-2951-425D-88EA-424E85C9406B}" presName="boxAndChildren" presStyleCnt="0"/>
      <dgm:spPr/>
    </dgm:pt>
    <dgm:pt modelId="{6ACBC02A-A73F-49DA-99F0-4FAD5837B09E}" type="pres">
      <dgm:prSet presAssocID="{ED5E6A49-2951-425D-88EA-424E85C9406B}" presName="parentTextBox" presStyleLbl="node1" presStyleIdx="0" presStyleCnt="4"/>
      <dgm:spPr/>
      <dgm:t>
        <a:bodyPr/>
        <a:lstStyle/>
        <a:p>
          <a:endParaRPr lang="it-IT"/>
        </a:p>
      </dgm:t>
    </dgm:pt>
    <dgm:pt modelId="{D1F2FDB7-413E-4BBC-9655-9B17038D6961}" type="pres">
      <dgm:prSet presAssocID="{139B6EFF-EA9C-4DE0-A79A-DDFB96F221BC}" presName="sp" presStyleCnt="0"/>
      <dgm:spPr/>
    </dgm:pt>
    <dgm:pt modelId="{C1FAEF33-7F64-402F-AA51-6F8F58D00A86}" type="pres">
      <dgm:prSet presAssocID="{3BAD0E95-34C9-4660-A43F-F55DC39D4ABC}" presName="arrowAndChildren" presStyleCnt="0"/>
      <dgm:spPr/>
    </dgm:pt>
    <dgm:pt modelId="{D14941B3-AA22-4650-9B4E-2D5D55C734B6}" type="pres">
      <dgm:prSet presAssocID="{3BAD0E95-34C9-4660-A43F-F55DC39D4ABC}" presName="parentTextArrow" presStyleLbl="node1" presStyleIdx="1" presStyleCnt="4"/>
      <dgm:spPr/>
      <dgm:t>
        <a:bodyPr/>
        <a:lstStyle/>
        <a:p>
          <a:endParaRPr lang="it-IT"/>
        </a:p>
      </dgm:t>
    </dgm:pt>
    <dgm:pt modelId="{6BA1E031-1DE9-49EA-9F35-7591BEB6E077}" type="pres">
      <dgm:prSet presAssocID="{48A9590A-2098-4186-B302-2BCA82A08F00}" presName="sp" presStyleCnt="0"/>
      <dgm:spPr/>
    </dgm:pt>
    <dgm:pt modelId="{64274211-25D6-4AB6-A167-06401ADFC42F}" type="pres">
      <dgm:prSet presAssocID="{3ED4D3E2-E0D9-4614-9C77-A2065AF0091D}" presName="arrowAndChildren" presStyleCnt="0"/>
      <dgm:spPr/>
    </dgm:pt>
    <dgm:pt modelId="{C33953D4-AB5A-4EAA-98EB-A2D3062333A3}" type="pres">
      <dgm:prSet presAssocID="{3ED4D3E2-E0D9-4614-9C77-A2065AF0091D}" presName="parentTextArrow" presStyleLbl="node1" presStyleIdx="2" presStyleCnt="4"/>
      <dgm:spPr/>
      <dgm:t>
        <a:bodyPr/>
        <a:lstStyle/>
        <a:p>
          <a:endParaRPr lang="it-IT"/>
        </a:p>
      </dgm:t>
    </dgm:pt>
    <dgm:pt modelId="{ED977D48-1BAE-454C-89F6-BAA9B85431CC}" type="pres">
      <dgm:prSet presAssocID="{644A940D-CBB5-4813-BC40-5068DA70DFDA}" presName="sp" presStyleCnt="0"/>
      <dgm:spPr/>
    </dgm:pt>
    <dgm:pt modelId="{2FF9A4BC-BFCA-4CFD-AAF8-5992C788ECA6}" type="pres">
      <dgm:prSet presAssocID="{8DB674BD-700B-48CE-9343-1DA65F5FEDF4}" presName="arrowAndChildren" presStyleCnt="0"/>
      <dgm:spPr/>
    </dgm:pt>
    <dgm:pt modelId="{040A327E-BD17-40C7-8FFE-E77C135D3404}" type="pres">
      <dgm:prSet presAssocID="{8DB674BD-700B-48CE-9343-1DA65F5FEDF4}" presName="parentTextArrow" presStyleLbl="node1" presStyleIdx="3" presStyleCnt="4"/>
      <dgm:spPr/>
      <dgm:t>
        <a:bodyPr/>
        <a:lstStyle/>
        <a:p>
          <a:endParaRPr lang="it-IT"/>
        </a:p>
      </dgm:t>
    </dgm:pt>
  </dgm:ptLst>
  <dgm:cxnLst>
    <dgm:cxn modelId="{AE5A7254-B752-4068-B904-B0E5E95D674D}" type="presOf" srcId="{E2871CE5-171F-419B-81BC-7EF30E845E34}" destId="{DD3F8149-F5DE-4E05-9DE3-81AD2C94DEDB}" srcOrd="0" destOrd="0" presId="urn:microsoft.com/office/officeart/2005/8/layout/process4"/>
    <dgm:cxn modelId="{6A1A3ED9-E307-4C97-B652-69D5AB0E2258}" srcId="{E2871CE5-171F-419B-81BC-7EF30E845E34}" destId="{8DB674BD-700B-48CE-9343-1DA65F5FEDF4}" srcOrd="0" destOrd="0" parTransId="{377A4878-D409-44D7-A6C6-4FD726CB8AC5}" sibTransId="{644A940D-CBB5-4813-BC40-5068DA70DFDA}"/>
    <dgm:cxn modelId="{CC477BA0-E700-4242-8400-80C2B34E9B21}" srcId="{E2871CE5-171F-419B-81BC-7EF30E845E34}" destId="{3BAD0E95-34C9-4660-A43F-F55DC39D4ABC}" srcOrd="2" destOrd="0" parTransId="{D64B724E-1B64-4CA8-96E8-66E6F4DDC568}" sibTransId="{139B6EFF-EA9C-4DE0-A79A-DDFB96F221BC}"/>
    <dgm:cxn modelId="{F5CF1543-4486-4EA1-B208-0FE815DD9AEC}" type="presOf" srcId="{8DB674BD-700B-48CE-9343-1DA65F5FEDF4}" destId="{040A327E-BD17-40C7-8FFE-E77C135D3404}" srcOrd="0" destOrd="0" presId="urn:microsoft.com/office/officeart/2005/8/layout/process4"/>
    <dgm:cxn modelId="{AFF8CB3B-CBC4-4903-876C-F60B6385B74F}" type="presOf" srcId="{ED5E6A49-2951-425D-88EA-424E85C9406B}" destId="{6ACBC02A-A73F-49DA-99F0-4FAD5837B09E}" srcOrd="0" destOrd="0" presId="urn:microsoft.com/office/officeart/2005/8/layout/process4"/>
    <dgm:cxn modelId="{894BE440-5C84-4783-A2BA-2A8D8465C40F}" srcId="{E2871CE5-171F-419B-81BC-7EF30E845E34}" destId="{3ED4D3E2-E0D9-4614-9C77-A2065AF0091D}" srcOrd="1" destOrd="0" parTransId="{8BFEAEE9-14BA-4E8F-85BE-0E2CDA53739D}" sibTransId="{48A9590A-2098-4186-B302-2BCA82A08F00}"/>
    <dgm:cxn modelId="{AFE1AC86-E62F-4B55-B01B-F558E89E1EAF}" type="presOf" srcId="{3ED4D3E2-E0D9-4614-9C77-A2065AF0091D}" destId="{C33953D4-AB5A-4EAA-98EB-A2D3062333A3}" srcOrd="0" destOrd="0" presId="urn:microsoft.com/office/officeart/2005/8/layout/process4"/>
    <dgm:cxn modelId="{59E7B6D2-5B0D-4CFE-96A3-21C4FF1A0A29}" type="presOf" srcId="{3BAD0E95-34C9-4660-A43F-F55DC39D4ABC}" destId="{D14941B3-AA22-4650-9B4E-2D5D55C734B6}" srcOrd="0" destOrd="0" presId="urn:microsoft.com/office/officeart/2005/8/layout/process4"/>
    <dgm:cxn modelId="{3D83E86E-D1AD-445D-BAAB-9ADB5007D443}" srcId="{E2871CE5-171F-419B-81BC-7EF30E845E34}" destId="{ED5E6A49-2951-425D-88EA-424E85C9406B}" srcOrd="3" destOrd="0" parTransId="{FC560EF7-901E-4D3B-A6A5-C93CD7B23750}" sibTransId="{5FF288ED-6D89-4EAD-9159-10480547B990}"/>
    <dgm:cxn modelId="{AABAC90D-B362-4615-82A1-25952161FFFD}" type="presParOf" srcId="{DD3F8149-F5DE-4E05-9DE3-81AD2C94DEDB}" destId="{ABC9B6D7-DB5C-4174-A6E4-66C462A31E91}" srcOrd="0" destOrd="0" presId="urn:microsoft.com/office/officeart/2005/8/layout/process4"/>
    <dgm:cxn modelId="{FA92B22C-61DE-4BCD-8CFB-15A17DDE4E35}" type="presParOf" srcId="{ABC9B6D7-DB5C-4174-A6E4-66C462A31E91}" destId="{6ACBC02A-A73F-49DA-99F0-4FAD5837B09E}" srcOrd="0" destOrd="0" presId="urn:microsoft.com/office/officeart/2005/8/layout/process4"/>
    <dgm:cxn modelId="{441D7902-7BBB-4ADE-9E6B-A720A4799C6A}" type="presParOf" srcId="{DD3F8149-F5DE-4E05-9DE3-81AD2C94DEDB}" destId="{D1F2FDB7-413E-4BBC-9655-9B17038D6961}" srcOrd="1" destOrd="0" presId="urn:microsoft.com/office/officeart/2005/8/layout/process4"/>
    <dgm:cxn modelId="{E08D7447-A05E-48E3-ABE6-EA93B7087324}" type="presParOf" srcId="{DD3F8149-F5DE-4E05-9DE3-81AD2C94DEDB}" destId="{C1FAEF33-7F64-402F-AA51-6F8F58D00A86}" srcOrd="2" destOrd="0" presId="urn:microsoft.com/office/officeart/2005/8/layout/process4"/>
    <dgm:cxn modelId="{5C0D80A6-B94F-4E10-9680-4C54C7A69D8F}" type="presParOf" srcId="{C1FAEF33-7F64-402F-AA51-6F8F58D00A86}" destId="{D14941B3-AA22-4650-9B4E-2D5D55C734B6}" srcOrd="0" destOrd="0" presId="urn:microsoft.com/office/officeart/2005/8/layout/process4"/>
    <dgm:cxn modelId="{51DFCDCA-5885-437C-8FD7-D2328C680FB7}" type="presParOf" srcId="{DD3F8149-F5DE-4E05-9DE3-81AD2C94DEDB}" destId="{6BA1E031-1DE9-49EA-9F35-7591BEB6E077}" srcOrd="3" destOrd="0" presId="urn:microsoft.com/office/officeart/2005/8/layout/process4"/>
    <dgm:cxn modelId="{C2ADD8A3-9E4B-4741-97A5-1DD516DBDD16}" type="presParOf" srcId="{DD3F8149-F5DE-4E05-9DE3-81AD2C94DEDB}" destId="{64274211-25D6-4AB6-A167-06401ADFC42F}" srcOrd="4" destOrd="0" presId="urn:microsoft.com/office/officeart/2005/8/layout/process4"/>
    <dgm:cxn modelId="{7FA3C849-1749-49BE-A308-013648294189}" type="presParOf" srcId="{64274211-25D6-4AB6-A167-06401ADFC42F}" destId="{C33953D4-AB5A-4EAA-98EB-A2D3062333A3}" srcOrd="0" destOrd="0" presId="urn:microsoft.com/office/officeart/2005/8/layout/process4"/>
    <dgm:cxn modelId="{679DEBAD-9968-47A2-8DF8-72474D4F0EFC}" type="presParOf" srcId="{DD3F8149-F5DE-4E05-9DE3-81AD2C94DEDB}" destId="{ED977D48-1BAE-454C-89F6-BAA9B85431CC}" srcOrd="5" destOrd="0" presId="urn:microsoft.com/office/officeart/2005/8/layout/process4"/>
    <dgm:cxn modelId="{51C68EC9-AECD-4B03-BE8A-0A1A632AA8E8}" type="presParOf" srcId="{DD3F8149-F5DE-4E05-9DE3-81AD2C94DEDB}" destId="{2FF9A4BC-BFCA-4CFD-AAF8-5992C788ECA6}" srcOrd="6" destOrd="0" presId="urn:microsoft.com/office/officeart/2005/8/layout/process4"/>
    <dgm:cxn modelId="{35A85B53-C9B7-484D-B167-39F999414434}" type="presParOf" srcId="{2FF9A4BC-BFCA-4CFD-AAF8-5992C788ECA6}" destId="{040A327E-BD17-40C7-8FFE-E77C135D3404}" srcOrd="0" destOrd="0" presId="urn:microsoft.com/office/officeart/2005/8/layout/process4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05E7654-6C1B-4E2E-A719-AC7C6E24BF49}" type="doc">
      <dgm:prSet loTypeId="urn:microsoft.com/office/officeart/2005/8/layout/venn1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7AB15D0E-8295-43EC-8139-BB9FC2C98F24}">
      <dgm:prSet custT="1"/>
      <dgm:spPr/>
      <dgm:t>
        <a:bodyPr/>
        <a:lstStyle/>
        <a:p>
          <a:pPr rtl="0"/>
          <a:r>
            <a:rPr lang="it-IT" sz="4000" i="0" dirty="0" smtClean="0">
              <a:solidFill>
                <a:schemeClr val="bg2"/>
              </a:solidFill>
              <a:latin typeface="Calibri" pitchFamily="34" charset="0"/>
            </a:rPr>
            <a:t>Formazione dei mediatori culturali (ospedali, scuole, aziende</a:t>
          </a:r>
          <a:r>
            <a:rPr lang="it-IT" sz="4000" i="0" dirty="0" smtClean="0">
              <a:solidFill>
                <a:schemeClr val="bg2"/>
              </a:solidFill>
              <a:latin typeface="Calibri" pitchFamily="34" charset="0"/>
            </a:rPr>
            <a:t>)</a:t>
          </a:r>
          <a:endParaRPr lang="it-IT" sz="4000" i="0" dirty="0">
            <a:solidFill>
              <a:schemeClr val="bg2"/>
            </a:solidFill>
            <a:latin typeface="Calibri" pitchFamily="34" charset="0"/>
          </a:endParaRPr>
        </a:p>
      </dgm:t>
    </dgm:pt>
    <dgm:pt modelId="{6A28AE82-DC85-4E4B-BBAB-27C2CB329B95}" type="parTrans" cxnId="{67084395-F87A-4FED-BB39-003607F7C6A6}">
      <dgm:prSet/>
      <dgm:spPr/>
      <dgm:t>
        <a:bodyPr/>
        <a:lstStyle/>
        <a:p>
          <a:endParaRPr lang="it-IT" sz="3200" i="0">
            <a:solidFill>
              <a:schemeClr val="bg2"/>
            </a:solidFill>
            <a:latin typeface="Calibri" pitchFamily="34" charset="0"/>
          </a:endParaRPr>
        </a:p>
      </dgm:t>
    </dgm:pt>
    <dgm:pt modelId="{59EC487C-5F8C-44B9-8626-8052E9D6BA48}" type="sibTrans" cxnId="{67084395-F87A-4FED-BB39-003607F7C6A6}">
      <dgm:prSet/>
      <dgm:spPr/>
      <dgm:t>
        <a:bodyPr/>
        <a:lstStyle/>
        <a:p>
          <a:endParaRPr lang="it-IT" sz="3200" i="0">
            <a:solidFill>
              <a:schemeClr val="bg2"/>
            </a:solidFill>
            <a:latin typeface="Calibri" pitchFamily="34" charset="0"/>
          </a:endParaRPr>
        </a:p>
      </dgm:t>
    </dgm:pt>
    <dgm:pt modelId="{E537755C-AE33-4039-8006-76DB90097131}">
      <dgm:prSet custT="1"/>
      <dgm:spPr/>
      <dgm:t>
        <a:bodyPr/>
        <a:lstStyle/>
        <a:p>
          <a:pPr rtl="0"/>
          <a:r>
            <a:rPr lang="it-IT" sz="4000" i="0" dirty="0" smtClean="0">
              <a:solidFill>
                <a:schemeClr val="bg2"/>
              </a:solidFill>
              <a:latin typeface="Calibri" pitchFamily="34" charset="0"/>
            </a:rPr>
            <a:t>Gruppo di lavoro regionale (pediatra</a:t>
          </a:r>
          <a:r>
            <a:rPr lang="it-IT" sz="4000" i="0" dirty="0" smtClean="0">
              <a:solidFill>
                <a:schemeClr val="bg2"/>
              </a:solidFill>
              <a:latin typeface="Calibri" pitchFamily="34" charset="0"/>
            </a:rPr>
            <a:t>, psicologo </a:t>
          </a:r>
          <a:r>
            <a:rPr lang="it-IT" sz="4000" i="0" dirty="0" smtClean="0">
              <a:solidFill>
                <a:schemeClr val="bg2"/>
              </a:solidFill>
              <a:latin typeface="Calibri" pitchFamily="34" charset="0"/>
            </a:rPr>
            <a:t>ed il mediatore)</a:t>
          </a:r>
          <a:endParaRPr lang="it-IT" sz="4000" i="0" dirty="0">
            <a:solidFill>
              <a:schemeClr val="bg2"/>
            </a:solidFill>
            <a:latin typeface="Calibri" pitchFamily="34" charset="0"/>
          </a:endParaRPr>
        </a:p>
      </dgm:t>
    </dgm:pt>
    <dgm:pt modelId="{2EDC16BE-922A-4079-9B8A-24472884A4CE}" type="parTrans" cxnId="{54CAAF17-9CAC-405D-8EAB-F8302D5B78A9}">
      <dgm:prSet/>
      <dgm:spPr/>
      <dgm:t>
        <a:bodyPr/>
        <a:lstStyle/>
        <a:p>
          <a:endParaRPr lang="it-IT" sz="3200" i="0">
            <a:solidFill>
              <a:schemeClr val="bg2"/>
            </a:solidFill>
            <a:latin typeface="Calibri" pitchFamily="34" charset="0"/>
          </a:endParaRPr>
        </a:p>
      </dgm:t>
    </dgm:pt>
    <dgm:pt modelId="{001414C7-8C85-40EA-8E7A-3304858674CF}" type="sibTrans" cxnId="{54CAAF17-9CAC-405D-8EAB-F8302D5B78A9}">
      <dgm:prSet/>
      <dgm:spPr/>
      <dgm:t>
        <a:bodyPr/>
        <a:lstStyle/>
        <a:p>
          <a:endParaRPr lang="it-IT" sz="3200" i="0">
            <a:solidFill>
              <a:schemeClr val="bg2"/>
            </a:solidFill>
            <a:latin typeface="Calibri" pitchFamily="34" charset="0"/>
          </a:endParaRPr>
        </a:p>
      </dgm:t>
    </dgm:pt>
    <dgm:pt modelId="{07461434-CA48-4B02-A750-EC0FF549C4B8}" type="pres">
      <dgm:prSet presAssocID="{B05E7654-6C1B-4E2E-A719-AC7C6E24BF4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1EBFC3C-301A-4129-81D3-6A66873E744F}" type="pres">
      <dgm:prSet presAssocID="{7AB15D0E-8295-43EC-8139-BB9FC2C98F24}" presName="circ1" presStyleLbl="vennNode1" presStyleIdx="0" presStyleCnt="2"/>
      <dgm:spPr/>
      <dgm:t>
        <a:bodyPr/>
        <a:lstStyle/>
        <a:p>
          <a:endParaRPr lang="it-IT"/>
        </a:p>
      </dgm:t>
    </dgm:pt>
    <dgm:pt modelId="{6C636B47-2B97-4C8E-9507-DAF94902C50C}" type="pres">
      <dgm:prSet presAssocID="{7AB15D0E-8295-43EC-8139-BB9FC2C98F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C98B31B-F5E2-4D14-BD2B-CD0C7113BDAD}" type="pres">
      <dgm:prSet presAssocID="{E537755C-AE33-4039-8006-76DB90097131}" presName="circ2" presStyleLbl="vennNode1" presStyleIdx="1" presStyleCnt="2"/>
      <dgm:spPr/>
      <dgm:t>
        <a:bodyPr/>
        <a:lstStyle/>
        <a:p>
          <a:endParaRPr lang="it-IT"/>
        </a:p>
      </dgm:t>
    </dgm:pt>
    <dgm:pt modelId="{60BE11C7-149A-437E-9D12-B3DE028C0A39}" type="pres">
      <dgm:prSet presAssocID="{E537755C-AE33-4039-8006-76DB9009713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FD19C5A-4625-4769-AD7E-54D8F0D90D5B}" type="presOf" srcId="{B05E7654-6C1B-4E2E-A719-AC7C6E24BF49}" destId="{07461434-CA48-4B02-A750-EC0FF549C4B8}" srcOrd="0" destOrd="0" presId="urn:microsoft.com/office/officeart/2005/8/layout/venn1"/>
    <dgm:cxn modelId="{352F5BDC-8612-468F-AEC7-CD9248E61EE0}" type="presOf" srcId="{7AB15D0E-8295-43EC-8139-BB9FC2C98F24}" destId="{6C636B47-2B97-4C8E-9507-DAF94902C50C}" srcOrd="1" destOrd="0" presId="urn:microsoft.com/office/officeart/2005/8/layout/venn1"/>
    <dgm:cxn modelId="{67084395-F87A-4FED-BB39-003607F7C6A6}" srcId="{B05E7654-6C1B-4E2E-A719-AC7C6E24BF49}" destId="{7AB15D0E-8295-43EC-8139-BB9FC2C98F24}" srcOrd="0" destOrd="0" parTransId="{6A28AE82-DC85-4E4B-BBAB-27C2CB329B95}" sibTransId="{59EC487C-5F8C-44B9-8626-8052E9D6BA48}"/>
    <dgm:cxn modelId="{404F0119-2EC4-4CEB-8E01-20639EFB3775}" type="presOf" srcId="{7AB15D0E-8295-43EC-8139-BB9FC2C98F24}" destId="{31EBFC3C-301A-4129-81D3-6A66873E744F}" srcOrd="0" destOrd="0" presId="urn:microsoft.com/office/officeart/2005/8/layout/venn1"/>
    <dgm:cxn modelId="{54CAAF17-9CAC-405D-8EAB-F8302D5B78A9}" srcId="{B05E7654-6C1B-4E2E-A719-AC7C6E24BF49}" destId="{E537755C-AE33-4039-8006-76DB90097131}" srcOrd="1" destOrd="0" parTransId="{2EDC16BE-922A-4079-9B8A-24472884A4CE}" sibTransId="{001414C7-8C85-40EA-8E7A-3304858674CF}"/>
    <dgm:cxn modelId="{2D2FE54F-3710-4AF8-BA51-F171D804DDF8}" type="presOf" srcId="{E537755C-AE33-4039-8006-76DB90097131}" destId="{60BE11C7-149A-437E-9D12-B3DE028C0A39}" srcOrd="1" destOrd="0" presId="urn:microsoft.com/office/officeart/2005/8/layout/venn1"/>
    <dgm:cxn modelId="{96BA849C-EAE4-4FAF-80A7-C6FBD8E9A626}" type="presOf" srcId="{E537755C-AE33-4039-8006-76DB90097131}" destId="{9C98B31B-F5E2-4D14-BD2B-CD0C7113BDAD}" srcOrd="0" destOrd="0" presId="urn:microsoft.com/office/officeart/2005/8/layout/venn1"/>
    <dgm:cxn modelId="{3EBBC404-A41B-4196-BEF9-56DB4FA8588C}" type="presParOf" srcId="{07461434-CA48-4B02-A750-EC0FF549C4B8}" destId="{31EBFC3C-301A-4129-81D3-6A66873E744F}" srcOrd="0" destOrd="0" presId="urn:microsoft.com/office/officeart/2005/8/layout/venn1"/>
    <dgm:cxn modelId="{45DBBB99-B9C4-4DCD-B19A-2A1BE34CD45F}" type="presParOf" srcId="{07461434-CA48-4B02-A750-EC0FF549C4B8}" destId="{6C636B47-2B97-4C8E-9507-DAF94902C50C}" srcOrd="1" destOrd="0" presId="urn:microsoft.com/office/officeart/2005/8/layout/venn1"/>
    <dgm:cxn modelId="{C8FE3513-1689-4410-AFCE-CE87EFE3AEC8}" type="presParOf" srcId="{07461434-CA48-4B02-A750-EC0FF549C4B8}" destId="{9C98B31B-F5E2-4D14-BD2B-CD0C7113BDAD}" srcOrd="2" destOrd="0" presId="urn:microsoft.com/office/officeart/2005/8/layout/venn1"/>
    <dgm:cxn modelId="{DEFCB9F5-25C3-400C-93D4-6E08D2FA6211}" type="presParOf" srcId="{07461434-CA48-4B02-A750-EC0FF549C4B8}" destId="{60BE11C7-149A-437E-9D12-B3DE028C0A39}" srcOrd="3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D5767-9352-4574-989C-C3D170DF8AAA}" type="doc">
      <dgm:prSet loTypeId="urn:microsoft.com/office/officeart/2005/8/layout/vList2" loCatId="list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it-IT"/>
        </a:p>
      </dgm:t>
    </dgm:pt>
    <dgm:pt modelId="{A695B1B0-A833-49FB-85CC-FA699C44A62A}">
      <dgm:prSet custT="1"/>
      <dgm:spPr/>
      <dgm:t>
        <a:bodyPr/>
        <a:lstStyle/>
        <a:p>
          <a:pPr algn="ctr" rtl="0"/>
          <a:r>
            <a:rPr lang="it-IT" sz="3200" b="1" i="0" dirty="0" smtClean="0">
              <a:latin typeface="Calibri" pitchFamily="34" charset="0"/>
            </a:rPr>
            <a:t>159.000.000 in Europa </a:t>
          </a:r>
          <a:endParaRPr lang="it-IT" sz="3200" b="1" i="0" dirty="0">
            <a:latin typeface="Calibri" pitchFamily="34" charset="0"/>
          </a:endParaRPr>
        </a:p>
      </dgm:t>
    </dgm:pt>
    <dgm:pt modelId="{39AF1A3D-A1BE-46ED-A196-933C3814EE3E}" type="parTrans" cxnId="{BE9E3AC8-7806-4AC5-A0B8-1DB0ADCEAD53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DBAEB02F-1241-417C-BFFD-87A1A86DDE50}" type="sibTrans" cxnId="{BE9E3AC8-7806-4AC5-A0B8-1DB0ADCEAD53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3362ECF8-2BF7-4073-BDB9-059AD676D485}">
      <dgm:prSet custT="1"/>
      <dgm:spPr/>
      <dgm:t>
        <a:bodyPr/>
        <a:lstStyle/>
        <a:p>
          <a:pPr rtl="0"/>
          <a:r>
            <a:rPr lang="it-IT" sz="2400" i="0" dirty="0" smtClean="0">
              <a:solidFill>
                <a:schemeClr val="bg2"/>
              </a:solidFill>
              <a:latin typeface="Calibri" pitchFamily="34" charset="0"/>
            </a:rPr>
            <a:t>(secondo lo studio della Fondazione delle Nazioni Unite)</a:t>
          </a:r>
          <a:endParaRPr lang="it-IT" sz="2400" i="0" dirty="0">
            <a:solidFill>
              <a:schemeClr val="bg2"/>
            </a:solidFill>
            <a:latin typeface="Calibri" pitchFamily="34" charset="0"/>
          </a:endParaRPr>
        </a:p>
      </dgm:t>
    </dgm:pt>
    <dgm:pt modelId="{947B6F1A-7FE9-48B1-A6AF-5C9025232AC0}" type="parTrans" cxnId="{34FF060A-38B0-47B7-B2C1-1016E5278E6B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028D7692-2D8D-4453-8918-236578E797BB}" type="sibTrans" cxnId="{34FF060A-38B0-47B7-B2C1-1016E5278E6B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54FD532C-E2F1-4865-AE69-4B59D62DF2B7}">
      <dgm:prSet custT="1"/>
      <dgm:spPr/>
      <dgm:t>
        <a:bodyPr/>
        <a:lstStyle/>
        <a:p>
          <a:pPr algn="ctr" rtl="0"/>
          <a:r>
            <a:rPr lang="it-IT" sz="3200" b="1" i="0" smtClean="0">
              <a:solidFill>
                <a:schemeClr val="bg2"/>
              </a:solidFill>
              <a:latin typeface="Calibri" pitchFamily="34" charset="0"/>
            </a:rPr>
            <a:t>12.000.000 in Italia (12-20%)</a:t>
          </a:r>
          <a:endParaRPr lang="it-IT" sz="3200" i="0" dirty="0">
            <a:solidFill>
              <a:schemeClr val="bg2"/>
            </a:solidFill>
            <a:latin typeface="Calibri" pitchFamily="34" charset="0"/>
          </a:endParaRPr>
        </a:p>
      </dgm:t>
    </dgm:pt>
    <dgm:pt modelId="{5648AC46-C9CD-4139-BC1F-BD12169E8F06}" type="parTrans" cxnId="{AE8E4C6D-99F6-482F-ACA5-8076BC46E0D6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65815B01-8EA6-4D46-8326-C36AB026A725}" type="sibTrans" cxnId="{AE8E4C6D-99F6-482F-ACA5-8076BC46E0D6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8387A531-5566-4E8C-A4BB-DC290B3C800B}">
      <dgm:prSet/>
      <dgm:spPr/>
      <dgm:t>
        <a:bodyPr/>
        <a:lstStyle/>
        <a:p>
          <a:pPr algn="ctr" rtl="0"/>
          <a:r>
            <a:rPr lang="it-IT" i="0" smtClean="0">
              <a:solidFill>
                <a:schemeClr val="bg2"/>
              </a:solidFill>
              <a:latin typeface="Calibri" pitchFamily="34" charset="0"/>
            </a:rPr>
            <a:t>(secondo studi della Caritas)</a:t>
          </a:r>
          <a:endParaRPr lang="it-IT" i="0" dirty="0">
            <a:solidFill>
              <a:schemeClr val="bg2"/>
            </a:solidFill>
            <a:latin typeface="Calibri" pitchFamily="34" charset="0"/>
          </a:endParaRPr>
        </a:p>
      </dgm:t>
    </dgm:pt>
    <dgm:pt modelId="{AAEE6CAD-BFEE-4D45-8856-F6C4D2C3A9B4}" type="parTrans" cxnId="{3A4CF89D-6148-445C-9805-3C356AF2E2CC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C0E586AB-E83A-4703-9C91-781A66E383AD}" type="sibTrans" cxnId="{3A4CF89D-6148-445C-9805-3C356AF2E2CC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21BDBA3B-A6E2-4C7D-B4B8-0DEFF3A12ED5}">
      <dgm:prSet/>
      <dgm:spPr>
        <a:noFill/>
      </dgm:spPr>
      <dgm:t>
        <a:bodyPr/>
        <a:lstStyle/>
        <a:p>
          <a:pPr rtl="0"/>
          <a:endParaRPr lang="it-IT" i="0" dirty="0">
            <a:solidFill>
              <a:schemeClr val="bg2"/>
            </a:solidFill>
            <a:latin typeface="Calibri" pitchFamily="34" charset="0"/>
          </a:endParaRPr>
        </a:p>
      </dgm:t>
    </dgm:pt>
    <dgm:pt modelId="{B90078BA-C18D-40CB-AE80-893B97FA0298}" type="sibTrans" cxnId="{D683E75C-4BE0-4EE8-B942-13AE33FD42F1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59572F0F-DDA2-447D-B686-590BF86C8DFF}" type="parTrans" cxnId="{D683E75C-4BE0-4EE8-B942-13AE33FD42F1}">
      <dgm:prSet/>
      <dgm:spPr/>
      <dgm:t>
        <a:bodyPr/>
        <a:lstStyle/>
        <a:p>
          <a:endParaRPr lang="it-IT" i="0">
            <a:solidFill>
              <a:schemeClr val="bg2"/>
            </a:solidFill>
            <a:latin typeface="Calibri" pitchFamily="34" charset="0"/>
          </a:endParaRPr>
        </a:p>
      </dgm:t>
    </dgm:pt>
    <dgm:pt modelId="{09BBC4DE-BC4D-4A67-BC49-01B98A33A295}" type="pres">
      <dgm:prSet presAssocID="{578D5767-9352-4574-989C-C3D170DF8A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238DC82-6E85-4D01-A456-6A0692ABAA2A}" type="pres">
      <dgm:prSet presAssocID="{A695B1B0-A833-49FB-85CC-FA699C44A62A}" presName="parentText" presStyleLbl="node1" presStyleIdx="0" presStyleCnt="5" custLinFactNeighborX="-552" custLinFactNeighborY="1660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F7B419-9CA2-4E11-9353-E0E4CD46FFE2}" type="pres">
      <dgm:prSet presAssocID="{DBAEB02F-1241-417C-BFFD-87A1A86DDE50}" presName="spacer" presStyleCnt="0"/>
      <dgm:spPr/>
    </dgm:pt>
    <dgm:pt modelId="{CA22FCCF-12A9-4720-A8C1-6B68079945CE}" type="pres">
      <dgm:prSet presAssocID="{3362ECF8-2BF7-4073-BDB9-059AD676D48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D14F3D-CF3B-450F-863A-EC5BFD0FFE54}" type="pres">
      <dgm:prSet presAssocID="{028D7692-2D8D-4453-8918-236578E797BB}" presName="spacer" presStyleCnt="0"/>
      <dgm:spPr/>
    </dgm:pt>
    <dgm:pt modelId="{4A0909A7-8F83-49E1-80D9-419C726219A3}" type="pres">
      <dgm:prSet presAssocID="{21BDBA3B-A6E2-4C7D-B4B8-0DEFF3A12ED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3D14E2-397F-4743-BA24-4D68BF36B971}" type="pres">
      <dgm:prSet presAssocID="{B90078BA-C18D-40CB-AE80-893B97FA0298}" presName="spacer" presStyleCnt="0"/>
      <dgm:spPr/>
    </dgm:pt>
    <dgm:pt modelId="{DC850725-8EFF-4627-8C5F-B07AA7A227C7}" type="pres">
      <dgm:prSet presAssocID="{54FD532C-E2F1-4865-AE69-4B59D62DF2B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68203E7-6D5A-484A-B836-BD296D55CD35}" type="pres">
      <dgm:prSet presAssocID="{65815B01-8EA6-4D46-8326-C36AB026A725}" presName="spacer" presStyleCnt="0"/>
      <dgm:spPr/>
    </dgm:pt>
    <dgm:pt modelId="{49EB771C-A77B-46AB-90BA-15991253084B}" type="pres">
      <dgm:prSet presAssocID="{8387A531-5566-4E8C-A4BB-DC290B3C800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A4CF89D-6148-445C-9805-3C356AF2E2CC}" srcId="{578D5767-9352-4574-989C-C3D170DF8AAA}" destId="{8387A531-5566-4E8C-A4BB-DC290B3C800B}" srcOrd="4" destOrd="0" parTransId="{AAEE6CAD-BFEE-4D45-8856-F6C4D2C3A9B4}" sibTransId="{C0E586AB-E83A-4703-9C91-781A66E383AD}"/>
    <dgm:cxn modelId="{256BA37D-7B23-4033-9C05-E8B922303837}" type="presOf" srcId="{A695B1B0-A833-49FB-85CC-FA699C44A62A}" destId="{0238DC82-6E85-4D01-A456-6A0692ABAA2A}" srcOrd="0" destOrd="0" presId="urn:microsoft.com/office/officeart/2005/8/layout/vList2"/>
    <dgm:cxn modelId="{5A572A87-5A97-4BCC-84A1-BC203BBFF1F6}" type="presOf" srcId="{54FD532C-E2F1-4865-AE69-4B59D62DF2B7}" destId="{DC850725-8EFF-4627-8C5F-B07AA7A227C7}" srcOrd="0" destOrd="0" presId="urn:microsoft.com/office/officeart/2005/8/layout/vList2"/>
    <dgm:cxn modelId="{34FF060A-38B0-47B7-B2C1-1016E5278E6B}" srcId="{578D5767-9352-4574-989C-C3D170DF8AAA}" destId="{3362ECF8-2BF7-4073-BDB9-059AD676D485}" srcOrd="1" destOrd="0" parTransId="{947B6F1A-7FE9-48B1-A6AF-5C9025232AC0}" sibTransId="{028D7692-2D8D-4453-8918-236578E797BB}"/>
    <dgm:cxn modelId="{BE9E3AC8-7806-4AC5-A0B8-1DB0ADCEAD53}" srcId="{578D5767-9352-4574-989C-C3D170DF8AAA}" destId="{A695B1B0-A833-49FB-85CC-FA699C44A62A}" srcOrd="0" destOrd="0" parTransId="{39AF1A3D-A1BE-46ED-A196-933C3814EE3E}" sibTransId="{DBAEB02F-1241-417C-BFFD-87A1A86DDE50}"/>
    <dgm:cxn modelId="{15F4A7C1-FB91-40F6-92B1-734FD23B5571}" type="presOf" srcId="{21BDBA3B-A6E2-4C7D-B4B8-0DEFF3A12ED5}" destId="{4A0909A7-8F83-49E1-80D9-419C726219A3}" srcOrd="0" destOrd="0" presId="urn:microsoft.com/office/officeart/2005/8/layout/vList2"/>
    <dgm:cxn modelId="{AE8E4C6D-99F6-482F-ACA5-8076BC46E0D6}" srcId="{578D5767-9352-4574-989C-C3D170DF8AAA}" destId="{54FD532C-E2F1-4865-AE69-4B59D62DF2B7}" srcOrd="3" destOrd="0" parTransId="{5648AC46-C9CD-4139-BC1F-BD12169E8F06}" sibTransId="{65815B01-8EA6-4D46-8326-C36AB026A725}"/>
    <dgm:cxn modelId="{D683E75C-4BE0-4EE8-B942-13AE33FD42F1}" srcId="{578D5767-9352-4574-989C-C3D170DF8AAA}" destId="{21BDBA3B-A6E2-4C7D-B4B8-0DEFF3A12ED5}" srcOrd="2" destOrd="0" parTransId="{59572F0F-DDA2-447D-B686-590BF86C8DFF}" sibTransId="{B90078BA-C18D-40CB-AE80-893B97FA0298}"/>
    <dgm:cxn modelId="{DE0560B1-81C3-44DB-8C71-5CAB2ECFB926}" type="presOf" srcId="{3362ECF8-2BF7-4073-BDB9-059AD676D485}" destId="{CA22FCCF-12A9-4720-A8C1-6B68079945CE}" srcOrd="0" destOrd="0" presId="urn:microsoft.com/office/officeart/2005/8/layout/vList2"/>
    <dgm:cxn modelId="{748B859E-03AB-4D34-8550-A88D779614FB}" type="presOf" srcId="{8387A531-5566-4E8C-A4BB-DC290B3C800B}" destId="{49EB771C-A77B-46AB-90BA-15991253084B}" srcOrd="0" destOrd="0" presId="urn:microsoft.com/office/officeart/2005/8/layout/vList2"/>
    <dgm:cxn modelId="{795AFA17-6AC0-4671-9553-68A3E05E1DAB}" type="presOf" srcId="{578D5767-9352-4574-989C-C3D170DF8AAA}" destId="{09BBC4DE-BC4D-4A67-BC49-01B98A33A295}" srcOrd="0" destOrd="0" presId="urn:microsoft.com/office/officeart/2005/8/layout/vList2"/>
    <dgm:cxn modelId="{86F49783-512B-441B-B85B-E29225793394}" type="presParOf" srcId="{09BBC4DE-BC4D-4A67-BC49-01B98A33A295}" destId="{0238DC82-6E85-4D01-A456-6A0692ABAA2A}" srcOrd="0" destOrd="0" presId="urn:microsoft.com/office/officeart/2005/8/layout/vList2"/>
    <dgm:cxn modelId="{A5DAB9FD-2C57-4BB2-8759-EB01C77C9407}" type="presParOf" srcId="{09BBC4DE-BC4D-4A67-BC49-01B98A33A295}" destId="{FDF7B419-9CA2-4E11-9353-E0E4CD46FFE2}" srcOrd="1" destOrd="0" presId="urn:microsoft.com/office/officeart/2005/8/layout/vList2"/>
    <dgm:cxn modelId="{EF66770D-363B-4B38-8D13-DD57ACCCC002}" type="presParOf" srcId="{09BBC4DE-BC4D-4A67-BC49-01B98A33A295}" destId="{CA22FCCF-12A9-4720-A8C1-6B68079945CE}" srcOrd="2" destOrd="0" presId="urn:microsoft.com/office/officeart/2005/8/layout/vList2"/>
    <dgm:cxn modelId="{33337D88-D51A-454A-87F7-A93E83B1F726}" type="presParOf" srcId="{09BBC4DE-BC4D-4A67-BC49-01B98A33A295}" destId="{15D14F3D-CF3B-450F-863A-EC5BFD0FFE54}" srcOrd="3" destOrd="0" presId="urn:microsoft.com/office/officeart/2005/8/layout/vList2"/>
    <dgm:cxn modelId="{4E3153A1-5785-4ABD-AC20-95D48F89D880}" type="presParOf" srcId="{09BBC4DE-BC4D-4A67-BC49-01B98A33A295}" destId="{4A0909A7-8F83-49E1-80D9-419C726219A3}" srcOrd="4" destOrd="0" presId="urn:microsoft.com/office/officeart/2005/8/layout/vList2"/>
    <dgm:cxn modelId="{08930B18-CF5C-4572-8449-9327829A76C3}" type="presParOf" srcId="{09BBC4DE-BC4D-4A67-BC49-01B98A33A295}" destId="{9F3D14E2-397F-4743-BA24-4D68BF36B971}" srcOrd="5" destOrd="0" presId="urn:microsoft.com/office/officeart/2005/8/layout/vList2"/>
    <dgm:cxn modelId="{31D98E92-3FF6-46CB-9FBA-6A6DDFA23653}" type="presParOf" srcId="{09BBC4DE-BC4D-4A67-BC49-01B98A33A295}" destId="{DC850725-8EFF-4627-8C5F-B07AA7A227C7}" srcOrd="6" destOrd="0" presId="urn:microsoft.com/office/officeart/2005/8/layout/vList2"/>
    <dgm:cxn modelId="{183BF707-3162-4B65-80DF-6CD32D572ED5}" type="presParOf" srcId="{09BBC4DE-BC4D-4A67-BC49-01B98A33A295}" destId="{A68203E7-6D5A-484A-B836-BD296D55CD35}" srcOrd="7" destOrd="0" presId="urn:microsoft.com/office/officeart/2005/8/layout/vList2"/>
    <dgm:cxn modelId="{1A9547B2-B1EE-4D6C-A4DB-F49FB81784A6}" type="presParOf" srcId="{09BBC4DE-BC4D-4A67-BC49-01B98A33A295}" destId="{49EB771C-A77B-46AB-90BA-15991253084B}" srcOrd="8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350CCF-C511-4ED4-880B-63280246D0FF}" type="doc">
      <dgm:prSet loTypeId="urn:microsoft.com/office/officeart/2005/8/layout/vList6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AF3F7087-289F-49ED-AC52-C983DA4E5357}">
      <dgm:prSet/>
      <dgm:spPr/>
      <dgm:t>
        <a:bodyPr/>
        <a:lstStyle/>
        <a:p>
          <a:pPr rtl="0"/>
          <a:r>
            <a:rPr lang="it-IT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67.000</a:t>
          </a:r>
          <a:endParaRPr lang="it-IT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0270C53-8A38-4577-B9B1-3FB3C1CC9B4A}" type="parTrans" cxnId="{6A06EE25-3E9B-4B87-A45E-C9344CD0934B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ACF0BEBA-3F91-4C96-A35B-AFFB5C9E7AC3}" type="sibTrans" cxnId="{6A06EE25-3E9B-4B87-A45E-C9344CD0934B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38713862-130B-4D0D-91E1-561124071294}">
      <dgm:prSet/>
      <dgm:spPr>
        <a:noFill/>
      </dgm:spPr>
      <dgm:t>
        <a:bodyPr/>
        <a:lstStyle/>
        <a:p>
          <a:pPr rtl="0"/>
          <a:endParaRPr lang="it-IT" dirty="0">
            <a:solidFill>
              <a:schemeClr val="bg2"/>
            </a:solidFill>
            <a:latin typeface="Calibri" pitchFamily="34" charset="0"/>
          </a:endParaRPr>
        </a:p>
      </dgm:t>
    </dgm:pt>
    <dgm:pt modelId="{2FB5CA2D-107D-492F-A6E2-90ABC6362AB7}" type="parTrans" cxnId="{8026D525-8EDF-427D-A9BB-0C37AB2B9511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FA6A78F6-6992-4893-88DD-BEDDFC6409BF}" type="sibTrans" cxnId="{8026D525-8EDF-427D-A9BB-0C37AB2B9511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B59848C3-38FD-470E-9F50-74AA67996DA9}">
      <dgm:prSet/>
      <dgm:spPr/>
      <dgm:t>
        <a:bodyPr/>
        <a:lstStyle/>
        <a:p>
          <a:pPr rtl="0"/>
          <a:r>
            <a:rPr lang="it-IT" b="1" dirty="0" smtClean="0">
              <a:solidFill>
                <a:schemeClr val="bg2"/>
              </a:solidFill>
              <a:effectLst/>
              <a:latin typeface="Calibri" pitchFamily="34" charset="0"/>
            </a:rPr>
            <a:t>i restanti</a:t>
          </a:r>
          <a:endParaRPr lang="it-IT" b="1" dirty="0">
            <a:solidFill>
              <a:schemeClr val="bg2"/>
            </a:solidFill>
            <a:effectLst/>
            <a:latin typeface="Calibri" pitchFamily="34" charset="0"/>
          </a:endParaRPr>
        </a:p>
      </dgm:t>
    </dgm:pt>
    <dgm:pt modelId="{0A0C24F3-A079-4BD0-BCBE-7AFA0C5B1026}" type="parTrans" cxnId="{8FBC751E-E994-4608-94DF-A2FF1A729254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896E7DFA-6D74-4750-A5BC-CFF695B643C8}" type="sibTrans" cxnId="{8FBC751E-E994-4608-94DF-A2FF1A729254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0E7758F9-C910-4B64-AE12-0271A2A50B1F}">
      <dgm:prSet custT="1"/>
      <dgm:spPr/>
      <dgm:t>
        <a:bodyPr/>
        <a:lstStyle/>
        <a:p>
          <a:pPr algn="ctr" rtl="0"/>
          <a:r>
            <a:rPr lang="it-IT" sz="4000" b="1" dirty="0" smtClean="0">
              <a:latin typeface="Calibri" pitchFamily="34" charset="0"/>
            </a:rPr>
            <a:t>Musulmani Immigrati </a:t>
          </a:r>
          <a:endParaRPr lang="it-IT" sz="4000" b="1" dirty="0">
            <a:latin typeface="Calibri" pitchFamily="34" charset="0"/>
          </a:endParaRPr>
        </a:p>
      </dgm:t>
    </dgm:pt>
    <dgm:pt modelId="{11C74C80-491B-4DDB-AA97-8FA139912C28}" type="parTrans" cxnId="{303100A1-CABB-4FA7-924D-DF914441D9D5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DA3BD3D9-1DEE-4204-9FE8-8BDDA8DFC398}" type="sibTrans" cxnId="{303100A1-CABB-4FA7-924D-DF914441D9D5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D51EA85D-543A-4997-9929-9D1CEED2D5B2}">
      <dgm:prSet custT="1"/>
      <dgm:spPr/>
      <dgm:t>
        <a:bodyPr/>
        <a:lstStyle/>
        <a:p>
          <a:pPr algn="ctr" rtl="0"/>
          <a:r>
            <a:rPr lang="it-IT" sz="3600" dirty="0" smtClean="0">
              <a:latin typeface="Calibri" pitchFamily="34" charset="0"/>
            </a:rPr>
            <a:t>Musulmani cittadini Italiani</a:t>
          </a:r>
          <a:endParaRPr lang="it-IT" sz="3600" dirty="0">
            <a:latin typeface="Calibri" pitchFamily="34" charset="0"/>
          </a:endParaRPr>
        </a:p>
      </dgm:t>
    </dgm:pt>
    <dgm:pt modelId="{45C623FB-FE11-4BD7-8C8B-BE92292DB163}" type="parTrans" cxnId="{C5709235-2F30-43C2-BB4F-29BEBC3FF146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597944C8-063D-4F10-A5E4-E0DC4CCAB72C}" type="sibTrans" cxnId="{C5709235-2F30-43C2-BB4F-29BEBC3FF146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FFF5EC20-070B-4BBE-B656-8D17AA0FFA72}" type="pres">
      <dgm:prSet presAssocID="{B3350CCF-C511-4ED4-880B-63280246D0F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8E6BC8DD-4BD1-41FF-BCA6-AA553FFEEC86}" type="pres">
      <dgm:prSet presAssocID="{AF3F7087-289F-49ED-AC52-C983DA4E5357}" presName="linNode" presStyleCnt="0"/>
      <dgm:spPr/>
    </dgm:pt>
    <dgm:pt modelId="{3C0014B0-7642-4453-8C37-26C6FF394DFE}" type="pres">
      <dgm:prSet presAssocID="{AF3F7087-289F-49ED-AC52-C983DA4E5357}" presName="parentShp" presStyleLbl="node1" presStyleIdx="0" presStyleCnt="3" custScaleX="82539" custScaleY="23370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647C52-F19B-4133-AF7C-9D1978534D1E}" type="pres">
      <dgm:prSet presAssocID="{AF3F7087-289F-49ED-AC52-C983DA4E5357}" presName="childShp" presStyleLbl="bgAccFollowNode1" presStyleIdx="0" presStyleCnt="3" custScaleX="108701" custScaleY="15929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2430B995-42A9-4F1E-8849-31B3F98050BB}" type="pres">
      <dgm:prSet presAssocID="{ACF0BEBA-3F91-4C96-A35B-AFFB5C9E7AC3}" presName="spacing" presStyleCnt="0"/>
      <dgm:spPr/>
    </dgm:pt>
    <dgm:pt modelId="{E4076CFF-8A09-4478-8727-F4ADE5A8793A}" type="pres">
      <dgm:prSet presAssocID="{38713862-130B-4D0D-91E1-561124071294}" presName="linNode" presStyleCnt="0"/>
      <dgm:spPr/>
    </dgm:pt>
    <dgm:pt modelId="{6780A6BC-F7B1-4C91-BFB4-B94524A599AB}" type="pres">
      <dgm:prSet presAssocID="{38713862-130B-4D0D-91E1-561124071294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DD0AC50-2F55-4C76-AE48-534B8D1A45AB}" type="pres">
      <dgm:prSet presAssocID="{38713862-130B-4D0D-91E1-561124071294}" presName="childShp" presStyleLbl="bgAccFollowNode1" presStyleIdx="1" presStyleCnt="3">
        <dgm:presLayoutVars>
          <dgm:bulletEnabled val="1"/>
        </dgm:presLayoutVars>
      </dgm:prSet>
      <dgm:spPr>
        <a:noFill/>
        <a:ln>
          <a:noFill/>
        </a:ln>
      </dgm:spPr>
    </dgm:pt>
    <dgm:pt modelId="{95E467D9-9487-4A95-A8BC-A7B37F950AB9}" type="pres">
      <dgm:prSet presAssocID="{FA6A78F6-6992-4893-88DD-BEDDFC6409BF}" presName="spacing" presStyleCnt="0"/>
      <dgm:spPr/>
    </dgm:pt>
    <dgm:pt modelId="{C724A2F8-E9C3-4A37-93E6-AAE0CBC7A4B5}" type="pres">
      <dgm:prSet presAssocID="{B59848C3-38FD-470E-9F50-74AA67996DA9}" presName="linNode" presStyleCnt="0"/>
      <dgm:spPr/>
    </dgm:pt>
    <dgm:pt modelId="{5265853A-AFFC-43EB-9777-7AB087D1E3C4}" type="pres">
      <dgm:prSet presAssocID="{B59848C3-38FD-470E-9F50-74AA67996DA9}" presName="parentShp" presStyleLbl="node1" presStyleIdx="2" presStyleCnt="3" custScaleY="2255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E7F1B9-20A6-46C9-90B4-4E85747C8755}" type="pres">
      <dgm:prSet presAssocID="{B59848C3-38FD-470E-9F50-74AA67996DA9}" presName="childShp" presStyleLbl="bgAccFollowNode1" presStyleIdx="2" presStyleCnt="3" custScaleY="2088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FBC751E-E994-4608-94DF-A2FF1A729254}" srcId="{B3350CCF-C511-4ED4-880B-63280246D0FF}" destId="{B59848C3-38FD-470E-9F50-74AA67996DA9}" srcOrd="2" destOrd="0" parTransId="{0A0C24F3-A079-4BD0-BCBE-7AFA0C5B1026}" sibTransId="{896E7DFA-6D74-4750-A5BC-CFF695B643C8}"/>
    <dgm:cxn modelId="{A30F666E-CA2A-4C2A-9771-8391073DFDAD}" type="presOf" srcId="{AF3F7087-289F-49ED-AC52-C983DA4E5357}" destId="{3C0014B0-7642-4453-8C37-26C6FF394DFE}" srcOrd="0" destOrd="0" presId="urn:microsoft.com/office/officeart/2005/8/layout/vList6"/>
    <dgm:cxn modelId="{EA0738DE-CFFE-4B63-B4DF-901DC273626D}" type="presOf" srcId="{B59848C3-38FD-470E-9F50-74AA67996DA9}" destId="{5265853A-AFFC-43EB-9777-7AB087D1E3C4}" srcOrd="0" destOrd="0" presId="urn:microsoft.com/office/officeart/2005/8/layout/vList6"/>
    <dgm:cxn modelId="{6A06EE25-3E9B-4B87-A45E-C9344CD0934B}" srcId="{B3350CCF-C511-4ED4-880B-63280246D0FF}" destId="{AF3F7087-289F-49ED-AC52-C983DA4E5357}" srcOrd="0" destOrd="0" parTransId="{60270C53-8A38-4577-B9B1-3FB3C1CC9B4A}" sibTransId="{ACF0BEBA-3F91-4C96-A35B-AFFB5C9E7AC3}"/>
    <dgm:cxn modelId="{C5709235-2F30-43C2-BB4F-29BEBC3FF146}" srcId="{AF3F7087-289F-49ED-AC52-C983DA4E5357}" destId="{D51EA85D-543A-4997-9929-9D1CEED2D5B2}" srcOrd="0" destOrd="0" parTransId="{45C623FB-FE11-4BD7-8C8B-BE92292DB163}" sibTransId="{597944C8-063D-4F10-A5E4-E0DC4CCAB72C}"/>
    <dgm:cxn modelId="{324001F4-1985-42E4-984E-2BEE119ACAB9}" type="presOf" srcId="{D51EA85D-543A-4997-9929-9D1CEED2D5B2}" destId="{71647C52-F19B-4133-AF7C-9D1978534D1E}" srcOrd="0" destOrd="0" presId="urn:microsoft.com/office/officeart/2005/8/layout/vList6"/>
    <dgm:cxn modelId="{8026D525-8EDF-427D-A9BB-0C37AB2B9511}" srcId="{B3350CCF-C511-4ED4-880B-63280246D0FF}" destId="{38713862-130B-4D0D-91E1-561124071294}" srcOrd="1" destOrd="0" parTransId="{2FB5CA2D-107D-492F-A6E2-90ABC6362AB7}" sibTransId="{FA6A78F6-6992-4893-88DD-BEDDFC6409BF}"/>
    <dgm:cxn modelId="{303100A1-CABB-4FA7-924D-DF914441D9D5}" srcId="{B59848C3-38FD-470E-9F50-74AA67996DA9}" destId="{0E7758F9-C910-4B64-AE12-0271A2A50B1F}" srcOrd="0" destOrd="0" parTransId="{11C74C80-491B-4DDB-AA97-8FA139912C28}" sibTransId="{DA3BD3D9-1DEE-4204-9FE8-8BDDA8DFC398}"/>
    <dgm:cxn modelId="{5CB8C349-DEF9-4075-A42E-4102ADD933AF}" type="presOf" srcId="{38713862-130B-4D0D-91E1-561124071294}" destId="{6780A6BC-F7B1-4C91-BFB4-B94524A599AB}" srcOrd="0" destOrd="0" presId="urn:microsoft.com/office/officeart/2005/8/layout/vList6"/>
    <dgm:cxn modelId="{6E03997D-83BC-48E8-9D02-78D55EA4A48E}" type="presOf" srcId="{0E7758F9-C910-4B64-AE12-0271A2A50B1F}" destId="{AEE7F1B9-20A6-46C9-90B4-4E85747C8755}" srcOrd="0" destOrd="0" presId="urn:microsoft.com/office/officeart/2005/8/layout/vList6"/>
    <dgm:cxn modelId="{7EDD1FDA-59C0-49BA-A186-90FF650D9AFD}" type="presOf" srcId="{B3350CCF-C511-4ED4-880B-63280246D0FF}" destId="{FFF5EC20-070B-4BBE-B656-8D17AA0FFA72}" srcOrd="0" destOrd="0" presId="urn:microsoft.com/office/officeart/2005/8/layout/vList6"/>
    <dgm:cxn modelId="{B0535D3F-5662-41EC-8DFA-861C1B3AAEBA}" type="presParOf" srcId="{FFF5EC20-070B-4BBE-B656-8D17AA0FFA72}" destId="{8E6BC8DD-4BD1-41FF-BCA6-AA553FFEEC86}" srcOrd="0" destOrd="0" presId="urn:microsoft.com/office/officeart/2005/8/layout/vList6"/>
    <dgm:cxn modelId="{71537CD5-A4E3-4994-A7B1-52C24F60ED6B}" type="presParOf" srcId="{8E6BC8DD-4BD1-41FF-BCA6-AA553FFEEC86}" destId="{3C0014B0-7642-4453-8C37-26C6FF394DFE}" srcOrd="0" destOrd="0" presId="urn:microsoft.com/office/officeart/2005/8/layout/vList6"/>
    <dgm:cxn modelId="{FD851F31-B190-4ACE-A930-42186A7FB2F3}" type="presParOf" srcId="{8E6BC8DD-4BD1-41FF-BCA6-AA553FFEEC86}" destId="{71647C52-F19B-4133-AF7C-9D1978534D1E}" srcOrd="1" destOrd="0" presId="urn:microsoft.com/office/officeart/2005/8/layout/vList6"/>
    <dgm:cxn modelId="{ED8880AF-DC11-426A-88A3-80A4CA05DFEE}" type="presParOf" srcId="{FFF5EC20-070B-4BBE-B656-8D17AA0FFA72}" destId="{2430B995-42A9-4F1E-8849-31B3F98050BB}" srcOrd="1" destOrd="0" presId="urn:microsoft.com/office/officeart/2005/8/layout/vList6"/>
    <dgm:cxn modelId="{AA21C9E1-4F8B-4582-A3E2-4740B9393EA2}" type="presParOf" srcId="{FFF5EC20-070B-4BBE-B656-8D17AA0FFA72}" destId="{E4076CFF-8A09-4478-8727-F4ADE5A8793A}" srcOrd="2" destOrd="0" presId="urn:microsoft.com/office/officeart/2005/8/layout/vList6"/>
    <dgm:cxn modelId="{B74111D2-FD90-4FA2-AEE5-24B49612C65B}" type="presParOf" srcId="{E4076CFF-8A09-4478-8727-F4ADE5A8793A}" destId="{6780A6BC-F7B1-4C91-BFB4-B94524A599AB}" srcOrd="0" destOrd="0" presId="urn:microsoft.com/office/officeart/2005/8/layout/vList6"/>
    <dgm:cxn modelId="{3AAEBFDE-DBC5-4853-9FA8-DBAF7E7B3BA2}" type="presParOf" srcId="{E4076CFF-8A09-4478-8727-F4ADE5A8793A}" destId="{FDD0AC50-2F55-4C76-AE48-534B8D1A45AB}" srcOrd="1" destOrd="0" presId="urn:microsoft.com/office/officeart/2005/8/layout/vList6"/>
    <dgm:cxn modelId="{110613C6-70FA-4AE7-8366-A39ED969DBEC}" type="presParOf" srcId="{FFF5EC20-070B-4BBE-B656-8D17AA0FFA72}" destId="{95E467D9-9487-4A95-A8BC-A7B37F950AB9}" srcOrd="3" destOrd="0" presId="urn:microsoft.com/office/officeart/2005/8/layout/vList6"/>
    <dgm:cxn modelId="{92F8758E-FC83-4BB4-A942-3445D984B209}" type="presParOf" srcId="{FFF5EC20-070B-4BBE-B656-8D17AA0FFA72}" destId="{C724A2F8-E9C3-4A37-93E6-AAE0CBC7A4B5}" srcOrd="4" destOrd="0" presId="urn:microsoft.com/office/officeart/2005/8/layout/vList6"/>
    <dgm:cxn modelId="{10800959-339B-434C-8EA0-B58A600FB9B8}" type="presParOf" srcId="{C724A2F8-E9C3-4A37-93E6-AAE0CBC7A4B5}" destId="{5265853A-AFFC-43EB-9777-7AB087D1E3C4}" srcOrd="0" destOrd="0" presId="urn:microsoft.com/office/officeart/2005/8/layout/vList6"/>
    <dgm:cxn modelId="{23D7DA19-11E2-4743-B6E7-032EADA6AB71}" type="presParOf" srcId="{C724A2F8-E9C3-4A37-93E6-AAE0CBC7A4B5}" destId="{AEE7F1B9-20A6-46C9-90B4-4E85747C8755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340654-D190-4707-9715-B108A91B3B84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85CF2C96-EFC6-459B-9A08-4A4CA6B41FA0}">
      <dgm:prSet custT="1"/>
      <dgm:spPr/>
      <dgm:t>
        <a:bodyPr/>
        <a:lstStyle/>
        <a:p>
          <a:pPr rtl="0"/>
          <a:r>
            <a:rPr lang="it-IT" sz="6600" dirty="0" smtClean="0">
              <a:latin typeface="Calibri" pitchFamily="34" charset="0"/>
            </a:rPr>
            <a:t>Cause</a:t>
          </a:r>
          <a:endParaRPr lang="it-IT" sz="6600" dirty="0">
            <a:latin typeface="Calibri" pitchFamily="34" charset="0"/>
          </a:endParaRPr>
        </a:p>
      </dgm:t>
    </dgm:pt>
    <dgm:pt modelId="{D996004A-A07D-4E48-848D-F95BAEBEE916}" type="parTrans" cxnId="{83D13AC0-ED7E-4754-A826-7D443AA127A7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277DDB90-40AB-4763-8BD8-B610AF146678}" type="sibTrans" cxnId="{83D13AC0-ED7E-4754-A826-7D443AA127A7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8C1E3710-5399-4C2B-A5B2-B1F4FA393112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Economiche</a:t>
          </a:r>
          <a:endParaRPr lang="it-IT" sz="2800" dirty="0">
            <a:latin typeface="Calibri" pitchFamily="34" charset="0"/>
          </a:endParaRPr>
        </a:p>
      </dgm:t>
    </dgm:pt>
    <dgm:pt modelId="{AA724B60-FF06-4CFA-A8A2-7DE1BD7B29AB}" type="parTrans" cxnId="{516B7209-AFE0-4439-8675-BDDE0FCA49DF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AB1552F9-1FBD-4917-A81F-141E253D18D5}" type="sibTrans" cxnId="{516B7209-AFE0-4439-8675-BDDE0FCA49DF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D3F2BD74-1487-4CBA-A774-638EA3BEB40C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Politiche</a:t>
          </a:r>
          <a:endParaRPr lang="it-IT" sz="2800" dirty="0">
            <a:latin typeface="Calibri" pitchFamily="34" charset="0"/>
          </a:endParaRPr>
        </a:p>
      </dgm:t>
    </dgm:pt>
    <dgm:pt modelId="{791E3D1C-10A7-4E9C-9729-6FFB6975B01E}" type="parTrans" cxnId="{BCD7E197-883E-4F25-AF11-2B390649D895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B09A9F30-426D-4ECD-9871-A9AF48BAFD01}" type="sibTrans" cxnId="{BCD7E197-883E-4F25-AF11-2B390649D895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EE36E0F5-4979-48F1-A351-4263AF4CBC12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Religiose</a:t>
          </a:r>
          <a:endParaRPr lang="it-IT" sz="2800" dirty="0">
            <a:latin typeface="Calibri" pitchFamily="34" charset="0"/>
          </a:endParaRPr>
        </a:p>
      </dgm:t>
    </dgm:pt>
    <dgm:pt modelId="{69C942EC-FF1D-4A47-BF8D-955C0B22D50F}" type="parTrans" cxnId="{888BBA3E-AB14-4283-9B29-C89A3C59C7AE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12E1EE1E-1D4C-4DF8-B0D6-50F9B43E6572}" type="sibTrans" cxnId="{888BBA3E-AB14-4283-9B29-C89A3C59C7AE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1D97223E-E15E-46D8-B96C-0C1B45CBA436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Ideologiche</a:t>
          </a:r>
          <a:endParaRPr lang="it-IT" sz="2800" dirty="0">
            <a:latin typeface="Calibri" pitchFamily="34" charset="0"/>
          </a:endParaRPr>
        </a:p>
      </dgm:t>
    </dgm:pt>
    <dgm:pt modelId="{F2FFFEAE-4D7F-4FD1-8DE3-FD99D38A0BDA}" type="parTrans" cxnId="{CA11DCAB-0E8D-4F02-84DC-EEF5E756943B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C6D1AFAE-40B5-4804-AEB1-02802EC3ADAD}" type="sibTrans" cxnId="{CA11DCAB-0E8D-4F02-84DC-EEF5E756943B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A2475956-B4CC-443F-9324-26F6DEC11F8E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Disastri</a:t>
          </a:r>
          <a:endParaRPr lang="it-IT" sz="2800" dirty="0">
            <a:latin typeface="Calibri" pitchFamily="34" charset="0"/>
          </a:endParaRPr>
        </a:p>
      </dgm:t>
    </dgm:pt>
    <dgm:pt modelId="{8AA1853D-215B-4F2D-8096-C060305F8724}" type="parTrans" cxnId="{9408EFDE-C28E-4BF1-B2E2-4FA562C6EE18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A7107E55-A526-4354-A92C-1525DD0B6D05}" type="sibTrans" cxnId="{9408EFDE-C28E-4BF1-B2E2-4FA562C6EE18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6C9D5B52-0299-4324-9837-694DF2D7C866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Sentimentali</a:t>
          </a:r>
          <a:endParaRPr lang="it-IT" sz="2800" dirty="0">
            <a:latin typeface="Calibri" pitchFamily="34" charset="0"/>
          </a:endParaRPr>
        </a:p>
      </dgm:t>
    </dgm:pt>
    <dgm:pt modelId="{C98491E6-CDC3-43A2-8727-628878B4D5A2}" type="parTrans" cxnId="{90926FFA-502B-49CA-AB83-987944B351DE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48A4F6A5-FA58-44EF-9820-21273EF1DFC7}" type="sibTrans" cxnId="{90926FFA-502B-49CA-AB83-987944B351DE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1819ADDD-6931-4127-9236-E0E8DD1A969B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Criminali</a:t>
          </a:r>
          <a:endParaRPr lang="it-IT" sz="2800" dirty="0">
            <a:latin typeface="Calibri" pitchFamily="34" charset="0"/>
          </a:endParaRPr>
        </a:p>
      </dgm:t>
    </dgm:pt>
    <dgm:pt modelId="{84D862AB-BEA0-4B35-8934-7E69C6BA9E1B}" type="parTrans" cxnId="{C1E28AF1-258C-4C41-B2AE-81DC75F415A5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F69CD5C6-88CD-4F5F-8B9D-FBB90322B098}" type="sibTrans" cxnId="{C1E28AF1-258C-4C41-B2AE-81DC75F415A5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7E7C7D3C-8D65-458B-B87E-C83A1B0D2CDC}">
      <dgm:prSet custT="1"/>
      <dgm:spPr/>
      <dgm:t>
        <a:bodyPr/>
        <a:lstStyle/>
        <a:p>
          <a:pPr rtl="0"/>
          <a:r>
            <a:rPr lang="it-IT" sz="2800" dirty="0" smtClean="0">
              <a:latin typeface="Calibri" pitchFamily="34" charset="0"/>
            </a:rPr>
            <a:t>Istruzione</a:t>
          </a:r>
          <a:endParaRPr lang="it-IT" sz="2800" dirty="0">
            <a:latin typeface="Calibri" pitchFamily="34" charset="0"/>
          </a:endParaRPr>
        </a:p>
      </dgm:t>
    </dgm:pt>
    <dgm:pt modelId="{5FAAB1D9-5E8B-482E-A475-4F6C6269B9B3}" type="parTrans" cxnId="{8E7C2E7E-449C-4019-8C28-D0142C039F2A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376CBEA8-1661-4602-AFFA-3E47D7F1EED1}" type="sibTrans" cxnId="{8E7C2E7E-449C-4019-8C28-D0142C039F2A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D86C2569-E1C4-4CFF-8BC3-C7CA3297ABA6}" type="pres">
      <dgm:prSet presAssocID="{AD340654-D190-4707-9715-B108A91B3B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911731-3E41-44EF-B83C-EC5CC517DF92}" type="pres">
      <dgm:prSet presAssocID="{85CF2C96-EFC6-459B-9A08-4A4CA6B41FA0}" presName="linNode" presStyleCnt="0"/>
      <dgm:spPr/>
    </dgm:pt>
    <dgm:pt modelId="{6074104A-AFC6-43C8-A3B6-59AD5F1705D5}" type="pres">
      <dgm:prSet presAssocID="{85CF2C96-EFC6-459B-9A08-4A4CA6B41FA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1B47EF-36B7-43FA-BCBB-09AC1D4B099C}" type="pres">
      <dgm:prSet presAssocID="{85CF2C96-EFC6-459B-9A08-4A4CA6B41FA0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0DEFA39-C832-48A5-8BD8-A81D937CC5D5}" type="presOf" srcId="{85CF2C96-EFC6-459B-9A08-4A4CA6B41FA0}" destId="{6074104A-AFC6-43C8-A3B6-59AD5F1705D5}" srcOrd="0" destOrd="0" presId="urn:microsoft.com/office/officeart/2005/8/layout/vList5"/>
    <dgm:cxn modelId="{67738B8F-4270-4DA5-92BA-79E1F5AE22BA}" type="presOf" srcId="{8C1E3710-5399-4C2B-A5B2-B1F4FA393112}" destId="{B81B47EF-36B7-43FA-BCBB-09AC1D4B099C}" srcOrd="0" destOrd="0" presId="urn:microsoft.com/office/officeart/2005/8/layout/vList5"/>
    <dgm:cxn modelId="{C1E28AF1-258C-4C41-B2AE-81DC75F415A5}" srcId="{85CF2C96-EFC6-459B-9A08-4A4CA6B41FA0}" destId="{1819ADDD-6931-4127-9236-E0E8DD1A969B}" srcOrd="6" destOrd="0" parTransId="{84D862AB-BEA0-4B35-8934-7E69C6BA9E1B}" sibTransId="{F69CD5C6-88CD-4F5F-8B9D-FBB90322B098}"/>
    <dgm:cxn modelId="{CA11DCAB-0E8D-4F02-84DC-EEF5E756943B}" srcId="{85CF2C96-EFC6-459B-9A08-4A4CA6B41FA0}" destId="{1D97223E-E15E-46D8-B96C-0C1B45CBA436}" srcOrd="3" destOrd="0" parTransId="{F2FFFEAE-4D7F-4FD1-8DE3-FD99D38A0BDA}" sibTransId="{C6D1AFAE-40B5-4804-AEB1-02802EC3ADAD}"/>
    <dgm:cxn modelId="{8E7C2E7E-449C-4019-8C28-D0142C039F2A}" srcId="{85CF2C96-EFC6-459B-9A08-4A4CA6B41FA0}" destId="{7E7C7D3C-8D65-458B-B87E-C83A1B0D2CDC}" srcOrd="7" destOrd="0" parTransId="{5FAAB1D9-5E8B-482E-A475-4F6C6269B9B3}" sibTransId="{376CBEA8-1661-4602-AFFA-3E47D7F1EED1}"/>
    <dgm:cxn modelId="{C4215A35-628E-4971-8294-C649586A1CC2}" type="presOf" srcId="{EE36E0F5-4979-48F1-A351-4263AF4CBC12}" destId="{B81B47EF-36B7-43FA-BCBB-09AC1D4B099C}" srcOrd="0" destOrd="2" presId="urn:microsoft.com/office/officeart/2005/8/layout/vList5"/>
    <dgm:cxn modelId="{77D6569E-2FBE-4DB8-9584-0D48DEAB6D85}" type="presOf" srcId="{AD340654-D190-4707-9715-B108A91B3B84}" destId="{D86C2569-E1C4-4CFF-8BC3-C7CA3297ABA6}" srcOrd="0" destOrd="0" presId="urn:microsoft.com/office/officeart/2005/8/layout/vList5"/>
    <dgm:cxn modelId="{BAFBBAA8-45A4-4B2C-B0CB-E99AEC0DF83A}" type="presOf" srcId="{D3F2BD74-1487-4CBA-A774-638EA3BEB40C}" destId="{B81B47EF-36B7-43FA-BCBB-09AC1D4B099C}" srcOrd="0" destOrd="1" presId="urn:microsoft.com/office/officeart/2005/8/layout/vList5"/>
    <dgm:cxn modelId="{BCD7E197-883E-4F25-AF11-2B390649D895}" srcId="{85CF2C96-EFC6-459B-9A08-4A4CA6B41FA0}" destId="{D3F2BD74-1487-4CBA-A774-638EA3BEB40C}" srcOrd="1" destOrd="0" parTransId="{791E3D1C-10A7-4E9C-9729-6FFB6975B01E}" sibTransId="{B09A9F30-426D-4ECD-9871-A9AF48BAFD01}"/>
    <dgm:cxn modelId="{90926FFA-502B-49CA-AB83-987944B351DE}" srcId="{85CF2C96-EFC6-459B-9A08-4A4CA6B41FA0}" destId="{6C9D5B52-0299-4324-9837-694DF2D7C866}" srcOrd="5" destOrd="0" parTransId="{C98491E6-CDC3-43A2-8727-628878B4D5A2}" sibTransId="{48A4F6A5-FA58-44EF-9820-21273EF1DFC7}"/>
    <dgm:cxn modelId="{9B8A6AE4-BE93-461A-8F11-7A0B71269570}" type="presOf" srcId="{1819ADDD-6931-4127-9236-E0E8DD1A969B}" destId="{B81B47EF-36B7-43FA-BCBB-09AC1D4B099C}" srcOrd="0" destOrd="6" presId="urn:microsoft.com/office/officeart/2005/8/layout/vList5"/>
    <dgm:cxn modelId="{2E8A76D7-5BC5-487A-8528-890321A694F0}" type="presOf" srcId="{6C9D5B52-0299-4324-9837-694DF2D7C866}" destId="{B81B47EF-36B7-43FA-BCBB-09AC1D4B099C}" srcOrd="0" destOrd="5" presId="urn:microsoft.com/office/officeart/2005/8/layout/vList5"/>
    <dgm:cxn modelId="{516B7209-AFE0-4439-8675-BDDE0FCA49DF}" srcId="{85CF2C96-EFC6-459B-9A08-4A4CA6B41FA0}" destId="{8C1E3710-5399-4C2B-A5B2-B1F4FA393112}" srcOrd="0" destOrd="0" parTransId="{AA724B60-FF06-4CFA-A8A2-7DE1BD7B29AB}" sibTransId="{AB1552F9-1FBD-4917-A81F-141E253D18D5}"/>
    <dgm:cxn modelId="{8E4647D5-AA8B-4A1A-AC93-AFCBCF03B0C1}" type="presOf" srcId="{1D97223E-E15E-46D8-B96C-0C1B45CBA436}" destId="{B81B47EF-36B7-43FA-BCBB-09AC1D4B099C}" srcOrd="0" destOrd="3" presId="urn:microsoft.com/office/officeart/2005/8/layout/vList5"/>
    <dgm:cxn modelId="{83D13AC0-ED7E-4754-A826-7D443AA127A7}" srcId="{AD340654-D190-4707-9715-B108A91B3B84}" destId="{85CF2C96-EFC6-459B-9A08-4A4CA6B41FA0}" srcOrd="0" destOrd="0" parTransId="{D996004A-A07D-4E48-848D-F95BAEBEE916}" sibTransId="{277DDB90-40AB-4763-8BD8-B610AF146678}"/>
    <dgm:cxn modelId="{5336C756-85CD-4A45-9B46-D310393841A0}" type="presOf" srcId="{A2475956-B4CC-443F-9324-26F6DEC11F8E}" destId="{B81B47EF-36B7-43FA-BCBB-09AC1D4B099C}" srcOrd="0" destOrd="4" presId="urn:microsoft.com/office/officeart/2005/8/layout/vList5"/>
    <dgm:cxn modelId="{9E0407BE-4245-4739-843E-6F77394D1F86}" type="presOf" srcId="{7E7C7D3C-8D65-458B-B87E-C83A1B0D2CDC}" destId="{B81B47EF-36B7-43FA-BCBB-09AC1D4B099C}" srcOrd="0" destOrd="7" presId="urn:microsoft.com/office/officeart/2005/8/layout/vList5"/>
    <dgm:cxn modelId="{888BBA3E-AB14-4283-9B29-C89A3C59C7AE}" srcId="{85CF2C96-EFC6-459B-9A08-4A4CA6B41FA0}" destId="{EE36E0F5-4979-48F1-A351-4263AF4CBC12}" srcOrd="2" destOrd="0" parTransId="{69C942EC-FF1D-4A47-BF8D-955C0B22D50F}" sibTransId="{12E1EE1E-1D4C-4DF8-B0D6-50F9B43E6572}"/>
    <dgm:cxn modelId="{9408EFDE-C28E-4BF1-B2E2-4FA562C6EE18}" srcId="{85CF2C96-EFC6-459B-9A08-4A4CA6B41FA0}" destId="{A2475956-B4CC-443F-9324-26F6DEC11F8E}" srcOrd="4" destOrd="0" parTransId="{8AA1853D-215B-4F2D-8096-C060305F8724}" sibTransId="{A7107E55-A526-4354-A92C-1525DD0B6D05}"/>
    <dgm:cxn modelId="{D7C4545B-CCA3-4B82-BD24-202EC9B31EE1}" type="presParOf" srcId="{D86C2569-E1C4-4CFF-8BC3-C7CA3297ABA6}" destId="{DE911731-3E41-44EF-B83C-EC5CC517DF92}" srcOrd="0" destOrd="0" presId="urn:microsoft.com/office/officeart/2005/8/layout/vList5"/>
    <dgm:cxn modelId="{E0797F6A-78D3-4F70-999B-1A135BACAE75}" type="presParOf" srcId="{DE911731-3E41-44EF-B83C-EC5CC517DF92}" destId="{6074104A-AFC6-43C8-A3B6-59AD5F1705D5}" srcOrd="0" destOrd="0" presId="urn:microsoft.com/office/officeart/2005/8/layout/vList5"/>
    <dgm:cxn modelId="{7E099BA3-7027-4DD9-A6C8-7FB1B823923F}" type="presParOf" srcId="{DE911731-3E41-44EF-B83C-EC5CC517DF92}" destId="{B81B47EF-36B7-43FA-BCBB-09AC1D4B099C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CEEF6D-5B60-49AE-9ABC-E66213730189}" type="doc">
      <dgm:prSet loTypeId="urn:microsoft.com/office/officeart/2005/8/layout/process3" loCatId="process" qsTypeId="urn:microsoft.com/office/officeart/2005/8/quickstyle/3d1" qsCatId="3D" csTypeId="urn:microsoft.com/office/officeart/2005/8/colors/colorful4" csCatId="colorful" phldr="1"/>
      <dgm:spPr/>
    </dgm:pt>
    <dgm:pt modelId="{AD6CA527-858E-4BA3-88E0-ABBC59468E2D}">
      <dgm:prSet phldrT="[Testo]" custT="1"/>
      <dgm:spPr/>
      <dgm:t>
        <a:bodyPr/>
        <a:lstStyle/>
        <a:p>
          <a:r>
            <a:rPr lang="it-IT" sz="4800" dirty="0" smtClean="0">
              <a:solidFill>
                <a:schemeClr val="bg2"/>
              </a:solidFill>
              <a:latin typeface="Calibri" pitchFamily="34" charset="0"/>
            </a:rPr>
            <a:t>Cause Economiche</a:t>
          </a:r>
          <a:endParaRPr lang="it-IT" sz="4800" dirty="0">
            <a:solidFill>
              <a:schemeClr val="bg2"/>
            </a:solidFill>
            <a:latin typeface="Calibri" pitchFamily="34" charset="0"/>
          </a:endParaRPr>
        </a:p>
      </dgm:t>
    </dgm:pt>
    <dgm:pt modelId="{89A3BE6A-03E6-40DB-8BE8-1D407EAE2658}" type="parTrans" cxnId="{815273B8-B05E-4ABF-91D9-DB3800FF1DC2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7B8B7DA2-3BD9-4348-82EB-F7F3255BCB49}" type="sibTrans" cxnId="{815273B8-B05E-4ABF-91D9-DB3800FF1DC2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0DFCF038-FAB8-495C-A310-233869D1538C}">
      <dgm:prSet phldrT="[Testo]" custT="1"/>
      <dgm:spPr/>
      <dgm:t>
        <a:bodyPr/>
        <a:lstStyle/>
        <a:p>
          <a:r>
            <a:rPr lang="it-IT" sz="4800" dirty="0" smtClean="0">
              <a:latin typeface="Calibri" pitchFamily="34" charset="0"/>
            </a:rPr>
            <a:t>Povertà</a:t>
          </a:r>
          <a:endParaRPr lang="it-IT" sz="4800" dirty="0">
            <a:latin typeface="Calibri" pitchFamily="34" charset="0"/>
          </a:endParaRPr>
        </a:p>
      </dgm:t>
    </dgm:pt>
    <dgm:pt modelId="{EC80EF1A-F504-42A0-9A5F-496E15B06BD5}" type="parTrans" cxnId="{AFB94AC8-05A8-4BA9-8CDA-0EF9B6EF298D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EBAE32E0-C04F-4CEB-9168-2FE65FAA1C77}" type="sibTrans" cxnId="{AFB94AC8-05A8-4BA9-8CDA-0EF9B6EF298D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D3D05A7D-9418-4A6A-B934-C8A1C17E6F2E}">
      <dgm:prSet phldrT="[Testo]" custT="1"/>
      <dgm:spPr/>
      <dgm:t>
        <a:bodyPr/>
        <a:lstStyle/>
        <a:p>
          <a:r>
            <a:rPr lang="it-IT" sz="4800" dirty="0" smtClean="0">
              <a:latin typeface="Calibri" pitchFamily="34" charset="0"/>
            </a:rPr>
            <a:t>Lavorative</a:t>
          </a:r>
          <a:endParaRPr lang="it-IT" sz="4800" dirty="0">
            <a:latin typeface="Calibri" pitchFamily="34" charset="0"/>
          </a:endParaRPr>
        </a:p>
      </dgm:t>
    </dgm:pt>
    <dgm:pt modelId="{DD0CE49B-3098-4893-8655-B6C323BB025E}" type="parTrans" cxnId="{7179BB31-BAD8-427C-98C5-9737FD477BCF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DD6B3EDE-95E1-4A4A-8347-D14ADE5D4342}" type="sibTrans" cxnId="{7179BB31-BAD8-427C-98C5-9737FD477BCF}">
      <dgm:prSet/>
      <dgm:spPr/>
      <dgm:t>
        <a:bodyPr/>
        <a:lstStyle/>
        <a:p>
          <a:endParaRPr lang="it-IT" sz="2000">
            <a:latin typeface="Calibri" pitchFamily="34" charset="0"/>
          </a:endParaRPr>
        </a:p>
      </dgm:t>
    </dgm:pt>
    <dgm:pt modelId="{47444630-1AA8-4372-A1F6-986F48E278E6}" type="pres">
      <dgm:prSet presAssocID="{E5CEEF6D-5B60-49AE-9ABC-E66213730189}" presName="linearFlow" presStyleCnt="0">
        <dgm:presLayoutVars>
          <dgm:dir/>
          <dgm:animLvl val="lvl"/>
          <dgm:resizeHandles val="exact"/>
        </dgm:presLayoutVars>
      </dgm:prSet>
      <dgm:spPr/>
    </dgm:pt>
    <dgm:pt modelId="{8D84BDD9-E026-443F-82FA-E319B303401A}" type="pres">
      <dgm:prSet presAssocID="{AD6CA527-858E-4BA3-88E0-ABBC59468E2D}" presName="composite" presStyleCnt="0"/>
      <dgm:spPr/>
    </dgm:pt>
    <dgm:pt modelId="{9BCFBB75-B9C5-4057-9151-F941C0B97B54}" type="pres">
      <dgm:prSet presAssocID="{AD6CA527-858E-4BA3-88E0-ABBC59468E2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8A31C7-850E-47AA-8386-FA92378D6AF8}" type="pres">
      <dgm:prSet presAssocID="{AD6CA527-858E-4BA3-88E0-ABBC59468E2D}" presName="parSh" presStyleLbl="node1" presStyleIdx="0" presStyleCnt="1"/>
      <dgm:spPr/>
      <dgm:t>
        <a:bodyPr/>
        <a:lstStyle/>
        <a:p>
          <a:endParaRPr lang="it-IT"/>
        </a:p>
      </dgm:t>
    </dgm:pt>
    <dgm:pt modelId="{AEF34A9D-C3AC-44DF-B875-C39C26B3CA47}" type="pres">
      <dgm:prSet presAssocID="{AD6CA527-858E-4BA3-88E0-ABBC59468E2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ADF0846-9409-4EE2-92CD-45C31C05FB94}" type="presOf" srcId="{AD6CA527-858E-4BA3-88E0-ABBC59468E2D}" destId="{9BCFBB75-B9C5-4057-9151-F941C0B97B54}" srcOrd="0" destOrd="0" presId="urn:microsoft.com/office/officeart/2005/8/layout/process3"/>
    <dgm:cxn modelId="{AFB94AC8-05A8-4BA9-8CDA-0EF9B6EF298D}" srcId="{AD6CA527-858E-4BA3-88E0-ABBC59468E2D}" destId="{0DFCF038-FAB8-495C-A310-233869D1538C}" srcOrd="0" destOrd="0" parTransId="{EC80EF1A-F504-42A0-9A5F-496E15B06BD5}" sibTransId="{EBAE32E0-C04F-4CEB-9168-2FE65FAA1C77}"/>
    <dgm:cxn modelId="{352FB6B6-AF26-435A-85E3-F0AE883452EA}" type="presOf" srcId="{0DFCF038-FAB8-495C-A310-233869D1538C}" destId="{AEF34A9D-C3AC-44DF-B875-C39C26B3CA47}" srcOrd="0" destOrd="0" presId="urn:microsoft.com/office/officeart/2005/8/layout/process3"/>
    <dgm:cxn modelId="{7179BB31-BAD8-427C-98C5-9737FD477BCF}" srcId="{AD6CA527-858E-4BA3-88E0-ABBC59468E2D}" destId="{D3D05A7D-9418-4A6A-B934-C8A1C17E6F2E}" srcOrd="1" destOrd="0" parTransId="{DD0CE49B-3098-4893-8655-B6C323BB025E}" sibTransId="{DD6B3EDE-95E1-4A4A-8347-D14ADE5D4342}"/>
    <dgm:cxn modelId="{815273B8-B05E-4ABF-91D9-DB3800FF1DC2}" srcId="{E5CEEF6D-5B60-49AE-9ABC-E66213730189}" destId="{AD6CA527-858E-4BA3-88E0-ABBC59468E2D}" srcOrd="0" destOrd="0" parTransId="{89A3BE6A-03E6-40DB-8BE8-1D407EAE2658}" sibTransId="{7B8B7DA2-3BD9-4348-82EB-F7F3255BCB49}"/>
    <dgm:cxn modelId="{E62ACA9C-D806-4436-8CB7-9815E97D35FB}" type="presOf" srcId="{D3D05A7D-9418-4A6A-B934-C8A1C17E6F2E}" destId="{AEF34A9D-C3AC-44DF-B875-C39C26B3CA47}" srcOrd="0" destOrd="1" presId="urn:microsoft.com/office/officeart/2005/8/layout/process3"/>
    <dgm:cxn modelId="{1237C72E-B582-43AC-AADF-9AC5403DB585}" type="presOf" srcId="{AD6CA527-858E-4BA3-88E0-ABBC59468E2D}" destId="{998A31C7-850E-47AA-8386-FA92378D6AF8}" srcOrd="1" destOrd="0" presId="urn:microsoft.com/office/officeart/2005/8/layout/process3"/>
    <dgm:cxn modelId="{A8545E93-E9E0-46EA-921E-2B4F12B5BEBA}" type="presOf" srcId="{E5CEEF6D-5B60-49AE-9ABC-E66213730189}" destId="{47444630-1AA8-4372-A1F6-986F48E278E6}" srcOrd="0" destOrd="0" presId="urn:microsoft.com/office/officeart/2005/8/layout/process3"/>
    <dgm:cxn modelId="{F667CDBC-6CCF-44DF-8EE1-E714581550B7}" type="presParOf" srcId="{47444630-1AA8-4372-A1F6-986F48E278E6}" destId="{8D84BDD9-E026-443F-82FA-E319B303401A}" srcOrd="0" destOrd="0" presId="urn:microsoft.com/office/officeart/2005/8/layout/process3"/>
    <dgm:cxn modelId="{66B42E01-4D87-40B0-AC3E-7D9F9B0D5B71}" type="presParOf" srcId="{8D84BDD9-E026-443F-82FA-E319B303401A}" destId="{9BCFBB75-B9C5-4057-9151-F941C0B97B54}" srcOrd="0" destOrd="0" presId="urn:microsoft.com/office/officeart/2005/8/layout/process3"/>
    <dgm:cxn modelId="{D4611E20-8180-4BC4-8A3F-EACD634C6C60}" type="presParOf" srcId="{8D84BDD9-E026-443F-82FA-E319B303401A}" destId="{998A31C7-850E-47AA-8386-FA92378D6AF8}" srcOrd="1" destOrd="0" presId="urn:microsoft.com/office/officeart/2005/8/layout/process3"/>
    <dgm:cxn modelId="{370D9A77-124F-4E39-AE21-997961E24211}" type="presParOf" srcId="{8D84BDD9-E026-443F-82FA-E319B303401A}" destId="{AEF34A9D-C3AC-44DF-B875-C39C26B3CA47}" srcOrd="2" destOrd="0" presId="urn:microsoft.com/office/officeart/2005/8/layout/process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48E185-E791-45B3-9CD4-FD3C517FF90F}" type="doc">
      <dgm:prSet loTypeId="urn:microsoft.com/office/officeart/2005/8/layout/process3" loCatId="process" qsTypeId="urn:microsoft.com/office/officeart/2005/8/quickstyle/3d8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52D865D-C747-43C4-993F-AD6CBF66DC98}">
      <dgm:prSet phldrT="[Testo]" custT="1"/>
      <dgm:spPr/>
      <dgm:t>
        <a:bodyPr/>
        <a:lstStyle/>
        <a:p>
          <a:r>
            <a:rPr lang="it-IT" sz="6000" dirty="0" smtClean="0">
              <a:solidFill>
                <a:schemeClr val="bg2"/>
              </a:solidFill>
              <a:latin typeface="Calibri" pitchFamily="34" charset="0"/>
            </a:rPr>
            <a:t>Cause Politiche</a:t>
          </a:r>
          <a:endParaRPr lang="it-IT" sz="6000" dirty="0">
            <a:solidFill>
              <a:schemeClr val="bg2"/>
            </a:solidFill>
            <a:latin typeface="Calibri" pitchFamily="34" charset="0"/>
          </a:endParaRPr>
        </a:p>
      </dgm:t>
    </dgm:pt>
    <dgm:pt modelId="{D787E317-B1DD-4F07-B75D-1A5CFFC55EDF}" type="parTrans" cxnId="{EA44A951-A88C-4035-8513-1E96244F2A03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3AEBEEDD-64F3-4C4B-B09D-A1C24428DD4D}" type="sibTrans" cxnId="{EA44A951-A88C-4035-8513-1E96244F2A03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2F38DCCD-982D-483E-ABA2-4EFC05E94C6C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</a:rPr>
            <a:t>Dittature</a:t>
          </a:r>
          <a:endParaRPr lang="it-IT" dirty="0">
            <a:latin typeface="Calibri" pitchFamily="34" charset="0"/>
          </a:endParaRPr>
        </a:p>
      </dgm:t>
    </dgm:pt>
    <dgm:pt modelId="{887217A1-780D-477C-A91D-BD3462E2E3D5}" type="parTrans" cxnId="{DA37ABA7-3ACF-470D-9D34-00DBF079EB11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FF3D411A-94F2-4663-8FF5-9ED4767BF0D6}" type="sibTrans" cxnId="{DA37ABA7-3ACF-470D-9D34-00DBF079EB11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EEB38576-0E0F-45CC-8CCA-B73F38076CF0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</a:rPr>
            <a:t>Pulizia Etnica</a:t>
          </a:r>
          <a:endParaRPr lang="it-IT" dirty="0">
            <a:latin typeface="Calibri" pitchFamily="34" charset="0"/>
          </a:endParaRPr>
        </a:p>
      </dgm:t>
    </dgm:pt>
    <dgm:pt modelId="{74CD4433-B5E9-4EEF-95B6-5A1CDB748100}" type="parTrans" cxnId="{FA8EC206-CB62-44B1-8917-0D9567B7B534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6A6A78F4-0361-4C63-B284-CF225BD3BA1E}" type="sibTrans" cxnId="{FA8EC206-CB62-44B1-8917-0D9567B7B534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04ADB45B-33DE-4DA0-987F-63C0D41A6B34}">
      <dgm:prSet phldrT="[Testo]"/>
      <dgm:spPr/>
      <dgm:t>
        <a:bodyPr/>
        <a:lstStyle/>
        <a:p>
          <a:r>
            <a:rPr lang="it-IT" dirty="0" smtClean="0">
              <a:latin typeface="Calibri" pitchFamily="34" charset="0"/>
            </a:rPr>
            <a:t>Guerre</a:t>
          </a:r>
          <a:endParaRPr lang="it-IT" dirty="0">
            <a:latin typeface="Calibri" pitchFamily="34" charset="0"/>
          </a:endParaRPr>
        </a:p>
      </dgm:t>
    </dgm:pt>
    <dgm:pt modelId="{9624D57C-A908-4236-B1A1-154B26D37E9B}" type="parTrans" cxnId="{E382C278-08A9-49A8-AB32-43986BC2E484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3D25C423-6B1D-4A22-803C-40B3D204C137}" type="sibTrans" cxnId="{E382C278-08A9-49A8-AB32-43986BC2E484}">
      <dgm:prSet/>
      <dgm:spPr/>
      <dgm:t>
        <a:bodyPr/>
        <a:lstStyle/>
        <a:p>
          <a:endParaRPr lang="it-IT">
            <a:latin typeface="Calibri" pitchFamily="34" charset="0"/>
          </a:endParaRPr>
        </a:p>
      </dgm:t>
    </dgm:pt>
    <dgm:pt modelId="{F6270DD2-E282-4251-929F-5BCE53EC929C}" type="pres">
      <dgm:prSet presAssocID="{E648E185-E791-45B3-9CD4-FD3C517FF9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3B09747-DE9A-4F33-9959-C6A703CC9340}" type="pres">
      <dgm:prSet presAssocID="{B52D865D-C747-43C4-993F-AD6CBF66DC98}" presName="composite" presStyleCnt="0"/>
      <dgm:spPr/>
      <dgm:t>
        <a:bodyPr/>
        <a:lstStyle/>
        <a:p>
          <a:endParaRPr lang="it-IT"/>
        </a:p>
      </dgm:t>
    </dgm:pt>
    <dgm:pt modelId="{EEF6FEB7-9E9C-4CBB-B41D-F6D4851578A8}" type="pres">
      <dgm:prSet presAssocID="{B52D865D-C747-43C4-993F-AD6CBF66DC98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1BEFC8-A838-454F-A0B6-DDC488318836}" type="pres">
      <dgm:prSet presAssocID="{B52D865D-C747-43C4-993F-AD6CBF66DC98}" presName="parSh" presStyleLbl="node1" presStyleIdx="0" presStyleCnt="1"/>
      <dgm:spPr/>
      <dgm:t>
        <a:bodyPr/>
        <a:lstStyle/>
        <a:p>
          <a:endParaRPr lang="it-IT"/>
        </a:p>
      </dgm:t>
    </dgm:pt>
    <dgm:pt modelId="{8AC7FE1D-81C0-4143-99AA-D1FEB7AF77B9}" type="pres">
      <dgm:prSet presAssocID="{B52D865D-C747-43C4-993F-AD6CBF66DC98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A37ABA7-3ACF-470D-9D34-00DBF079EB11}" srcId="{B52D865D-C747-43C4-993F-AD6CBF66DC98}" destId="{2F38DCCD-982D-483E-ABA2-4EFC05E94C6C}" srcOrd="0" destOrd="0" parTransId="{887217A1-780D-477C-A91D-BD3462E2E3D5}" sibTransId="{FF3D411A-94F2-4663-8FF5-9ED4767BF0D6}"/>
    <dgm:cxn modelId="{82C1697A-4C73-4076-9FCA-BEC129F4AEDE}" type="presOf" srcId="{B52D865D-C747-43C4-993F-AD6CBF66DC98}" destId="{711BEFC8-A838-454F-A0B6-DDC488318836}" srcOrd="1" destOrd="0" presId="urn:microsoft.com/office/officeart/2005/8/layout/process3"/>
    <dgm:cxn modelId="{9ECD087F-DA18-4806-9F21-AF97CA80C4CC}" type="presOf" srcId="{04ADB45B-33DE-4DA0-987F-63C0D41A6B34}" destId="{8AC7FE1D-81C0-4143-99AA-D1FEB7AF77B9}" srcOrd="0" destOrd="1" presId="urn:microsoft.com/office/officeart/2005/8/layout/process3"/>
    <dgm:cxn modelId="{5AF641A1-C94A-4FE2-9414-4AC1DD207235}" type="presOf" srcId="{E648E185-E791-45B3-9CD4-FD3C517FF90F}" destId="{F6270DD2-E282-4251-929F-5BCE53EC929C}" srcOrd="0" destOrd="0" presId="urn:microsoft.com/office/officeart/2005/8/layout/process3"/>
    <dgm:cxn modelId="{CCDAE3A2-C6E4-4B19-9912-6B77B58B85FD}" type="presOf" srcId="{B52D865D-C747-43C4-993F-AD6CBF66DC98}" destId="{EEF6FEB7-9E9C-4CBB-B41D-F6D4851578A8}" srcOrd="0" destOrd="0" presId="urn:microsoft.com/office/officeart/2005/8/layout/process3"/>
    <dgm:cxn modelId="{C021D353-D1FB-4371-836C-2EF29BC7DB30}" type="presOf" srcId="{2F38DCCD-982D-483E-ABA2-4EFC05E94C6C}" destId="{8AC7FE1D-81C0-4143-99AA-D1FEB7AF77B9}" srcOrd="0" destOrd="0" presId="urn:microsoft.com/office/officeart/2005/8/layout/process3"/>
    <dgm:cxn modelId="{82C581A2-D4D7-4463-9EA2-32B148EA099F}" type="presOf" srcId="{EEB38576-0E0F-45CC-8CCA-B73F38076CF0}" destId="{8AC7FE1D-81C0-4143-99AA-D1FEB7AF77B9}" srcOrd="0" destOrd="2" presId="urn:microsoft.com/office/officeart/2005/8/layout/process3"/>
    <dgm:cxn modelId="{FA8EC206-CB62-44B1-8917-0D9567B7B534}" srcId="{B52D865D-C747-43C4-993F-AD6CBF66DC98}" destId="{EEB38576-0E0F-45CC-8CCA-B73F38076CF0}" srcOrd="2" destOrd="0" parTransId="{74CD4433-B5E9-4EEF-95B6-5A1CDB748100}" sibTransId="{6A6A78F4-0361-4C63-B284-CF225BD3BA1E}"/>
    <dgm:cxn modelId="{EA44A951-A88C-4035-8513-1E96244F2A03}" srcId="{E648E185-E791-45B3-9CD4-FD3C517FF90F}" destId="{B52D865D-C747-43C4-993F-AD6CBF66DC98}" srcOrd="0" destOrd="0" parTransId="{D787E317-B1DD-4F07-B75D-1A5CFFC55EDF}" sibTransId="{3AEBEEDD-64F3-4C4B-B09D-A1C24428DD4D}"/>
    <dgm:cxn modelId="{E382C278-08A9-49A8-AB32-43986BC2E484}" srcId="{B52D865D-C747-43C4-993F-AD6CBF66DC98}" destId="{04ADB45B-33DE-4DA0-987F-63C0D41A6B34}" srcOrd="1" destOrd="0" parTransId="{9624D57C-A908-4236-B1A1-154B26D37E9B}" sibTransId="{3D25C423-6B1D-4A22-803C-40B3D204C137}"/>
    <dgm:cxn modelId="{2622E6D4-E2A1-49CA-903C-745A8C31ECE2}" type="presParOf" srcId="{F6270DD2-E282-4251-929F-5BCE53EC929C}" destId="{B3B09747-DE9A-4F33-9959-C6A703CC9340}" srcOrd="0" destOrd="0" presId="urn:microsoft.com/office/officeart/2005/8/layout/process3"/>
    <dgm:cxn modelId="{431CAF79-8562-4D9F-A61B-AC528216454F}" type="presParOf" srcId="{B3B09747-DE9A-4F33-9959-C6A703CC9340}" destId="{EEF6FEB7-9E9C-4CBB-B41D-F6D4851578A8}" srcOrd="0" destOrd="0" presId="urn:microsoft.com/office/officeart/2005/8/layout/process3"/>
    <dgm:cxn modelId="{534539DC-1A4B-4623-BBED-1B5A846D965C}" type="presParOf" srcId="{B3B09747-DE9A-4F33-9959-C6A703CC9340}" destId="{711BEFC8-A838-454F-A0B6-DDC488318836}" srcOrd="1" destOrd="0" presId="urn:microsoft.com/office/officeart/2005/8/layout/process3"/>
    <dgm:cxn modelId="{B8445D66-11F1-4219-BF37-F0F26F01DB53}" type="presParOf" srcId="{B3B09747-DE9A-4F33-9959-C6A703CC9340}" destId="{8AC7FE1D-81C0-4143-99AA-D1FEB7AF77B9}" srcOrd="2" destOrd="0" presId="urn:microsoft.com/office/officeart/2005/8/layout/process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00ACD3-EC93-4F39-B283-E39521E988B4}" type="doc">
      <dgm:prSet loTypeId="urn:microsoft.com/office/officeart/2005/8/layout/vList5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FD3F9A6-EAAF-4BC3-9A87-ED24EE9A01C0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Religiose</a:t>
          </a:r>
          <a:endParaRPr lang="it-IT" sz="3600" b="0" i="0" dirty="0">
            <a:latin typeface="Calibri" pitchFamily="34" charset="0"/>
          </a:endParaRPr>
        </a:p>
      </dgm:t>
    </dgm:pt>
    <dgm:pt modelId="{F584C465-62D6-42EE-9C5D-D7E8E09D5878}" type="parTrans" cxnId="{204D5C68-909B-4D3C-BEA1-64ACB6347528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95713CF1-97ED-4C44-91B8-9F451D731488}" type="sibTrans" cxnId="{204D5C68-909B-4D3C-BEA1-64ACB6347528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F90710CA-F1B2-49C3-8776-3ED82100878A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Ideologiche</a:t>
          </a:r>
          <a:endParaRPr lang="it-IT" sz="3600" b="0" i="0" dirty="0">
            <a:latin typeface="Calibri" pitchFamily="34" charset="0"/>
          </a:endParaRPr>
        </a:p>
      </dgm:t>
    </dgm:pt>
    <dgm:pt modelId="{BAC8823C-7A52-4D89-83A8-5758978645E2}" type="parTrans" cxnId="{4490085B-F53F-4FA2-991C-E968A8A4C470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922CBED1-F659-4A3E-AD6B-CB71AA0E9EC5}" type="sibTrans" cxnId="{4490085B-F53F-4FA2-991C-E968A8A4C470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FF573A52-4F19-45D7-BBA5-222FC8B3F65F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Disastri</a:t>
          </a:r>
          <a:endParaRPr lang="it-IT" sz="3600" b="0" i="0" dirty="0">
            <a:latin typeface="Calibri" pitchFamily="34" charset="0"/>
          </a:endParaRPr>
        </a:p>
      </dgm:t>
    </dgm:pt>
    <dgm:pt modelId="{635232B4-9844-401B-BBD9-DDE625DA2D53}" type="parTrans" cxnId="{067C079C-A50E-4C81-9EB2-3F48048C50EE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6B68D53F-009E-4BBD-96C3-AF653C3A84B7}" type="sibTrans" cxnId="{067C079C-A50E-4C81-9EB2-3F48048C50EE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4412C6B1-7534-483D-A45B-2743719E0B8A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Sentimentali</a:t>
          </a:r>
          <a:endParaRPr lang="it-IT" sz="3600" b="0" i="0" dirty="0">
            <a:latin typeface="Calibri" pitchFamily="34" charset="0"/>
          </a:endParaRPr>
        </a:p>
      </dgm:t>
    </dgm:pt>
    <dgm:pt modelId="{E1A06512-D161-4A4B-A81C-B398C2C9A03B}" type="parTrans" cxnId="{4BCB362D-4D5A-48E0-BE56-D5DEFCFB92EE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0485117E-D2F0-4433-8B49-61E7AF15F9AE}" type="sibTrans" cxnId="{4BCB362D-4D5A-48E0-BE56-D5DEFCFB92EE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9CFF102C-4A47-44EF-B19C-F44CCB62C4D0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Istruzione</a:t>
          </a:r>
          <a:endParaRPr lang="it-IT" sz="3600" b="0" i="0" dirty="0">
            <a:latin typeface="Calibri" pitchFamily="34" charset="0"/>
          </a:endParaRPr>
        </a:p>
      </dgm:t>
    </dgm:pt>
    <dgm:pt modelId="{B9796A9D-A2AB-4F66-AADB-E05EB139D022}" type="parTrans" cxnId="{7FD3C262-7E26-44AB-99CD-5BA8D436C387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A05F87D8-1E97-46E5-B4FD-89DDB48D34AE}" type="sibTrans" cxnId="{7FD3C262-7E26-44AB-99CD-5BA8D436C387}">
      <dgm:prSet/>
      <dgm:spPr/>
      <dgm:t>
        <a:bodyPr/>
        <a:lstStyle/>
        <a:p>
          <a:pPr algn="l"/>
          <a:endParaRPr lang="it-IT" sz="4800" i="0">
            <a:latin typeface="Calibri" pitchFamily="34" charset="0"/>
          </a:endParaRPr>
        </a:p>
      </dgm:t>
    </dgm:pt>
    <dgm:pt modelId="{9FB0725F-035D-43F8-A888-FB8BDC09BADF}">
      <dgm:prSet custT="1"/>
      <dgm:spPr/>
      <dgm:t>
        <a:bodyPr/>
        <a:lstStyle/>
        <a:p>
          <a:pPr algn="l" rtl="0"/>
          <a:r>
            <a:rPr lang="it-IT" sz="3600" b="0" i="0" dirty="0" smtClean="0">
              <a:latin typeface="Calibri" pitchFamily="34" charset="0"/>
            </a:rPr>
            <a:t>Criminali</a:t>
          </a:r>
          <a:endParaRPr lang="it-IT" sz="3600" b="0" i="0" dirty="0">
            <a:latin typeface="Calibri" pitchFamily="34" charset="0"/>
          </a:endParaRPr>
        </a:p>
      </dgm:t>
    </dgm:pt>
    <dgm:pt modelId="{D6985EBE-C015-4707-8780-CADF785831F9}" type="parTrans" cxnId="{F00396AF-20F9-422B-BDC1-9F73877D618C}">
      <dgm:prSet/>
      <dgm:spPr/>
      <dgm:t>
        <a:bodyPr/>
        <a:lstStyle/>
        <a:p>
          <a:pPr algn="l"/>
          <a:endParaRPr lang="it-IT" sz="2800"/>
        </a:p>
      </dgm:t>
    </dgm:pt>
    <dgm:pt modelId="{61C28C93-A45E-427D-B2FA-D1CE74733B29}" type="sibTrans" cxnId="{F00396AF-20F9-422B-BDC1-9F73877D618C}">
      <dgm:prSet/>
      <dgm:spPr/>
      <dgm:t>
        <a:bodyPr/>
        <a:lstStyle/>
        <a:p>
          <a:pPr algn="l"/>
          <a:endParaRPr lang="it-IT" sz="2800"/>
        </a:p>
      </dgm:t>
    </dgm:pt>
    <dgm:pt modelId="{93BABE70-775D-4C8F-9FB9-8748761C6C7F}">
      <dgm:prSet custT="1"/>
      <dgm:spPr/>
      <dgm:t>
        <a:bodyPr vert="vert270"/>
        <a:lstStyle/>
        <a:p>
          <a:pPr algn="ctr" rtl="0"/>
          <a:r>
            <a:rPr lang="it-IT" sz="7200" b="0" i="0" dirty="0" smtClean="0">
              <a:solidFill>
                <a:schemeClr val="bg2"/>
              </a:solidFill>
              <a:latin typeface="Calibri" pitchFamily="34" charset="0"/>
            </a:rPr>
            <a:t>Cause</a:t>
          </a:r>
          <a:endParaRPr lang="it-IT" sz="7200" b="0" i="0" dirty="0">
            <a:solidFill>
              <a:schemeClr val="bg2"/>
            </a:solidFill>
            <a:latin typeface="Calibri" pitchFamily="34" charset="0"/>
          </a:endParaRPr>
        </a:p>
      </dgm:t>
    </dgm:pt>
    <dgm:pt modelId="{A5CB0338-9CEF-4DBF-84FF-353C977DE34D}" type="parTrans" cxnId="{E936CF55-FB58-4FC0-B608-D6EBE80E129D}">
      <dgm:prSet/>
      <dgm:spPr/>
      <dgm:t>
        <a:bodyPr/>
        <a:lstStyle/>
        <a:p>
          <a:endParaRPr lang="it-IT" sz="2000"/>
        </a:p>
      </dgm:t>
    </dgm:pt>
    <dgm:pt modelId="{76549AA9-7799-42AE-ABCC-363997F4E6F1}" type="sibTrans" cxnId="{E936CF55-FB58-4FC0-B608-D6EBE80E129D}">
      <dgm:prSet/>
      <dgm:spPr/>
      <dgm:t>
        <a:bodyPr/>
        <a:lstStyle/>
        <a:p>
          <a:endParaRPr lang="it-IT" sz="2000"/>
        </a:p>
      </dgm:t>
    </dgm:pt>
    <dgm:pt modelId="{96C5F056-DAE0-423F-A094-74D30F572F47}" type="pres">
      <dgm:prSet presAssocID="{EE00ACD3-EC93-4F39-B283-E39521E988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AA8A67A-4C3D-416A-8EDB-A47728BDA59D}" type="pres">
      <dgm:prSet presAssocID="{93BABE70-775D-4C8F-9FB9-8748761C6C7F}" presName="linNode" presStyleCnt="0"/>
      <dgm:spPr/>
      <dgm:t>
        <a:bodyPr/>
        <a:lstStyle/>
        <a:p>
          <a:endParaRPr lang="it-IT"/>
        </a:p>
      </dgm:t>
    </dgm:pt>
    <dgm:pt modelId="{B15B0701-CB21-4B69-9EFC-B96DFFAC1E29}" type="pres">
      <dgm:prSet presAssocID="{93BABE70-775D-4C8F-9FB9-8748761C6C7F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ABB76D-A404-47F2-8E6A-E16250615FFC}" type="pres">
      <dgm:prSet presAssocID="{93BABE70-775D-4C8F-9FB9-8748761C6C7F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624B769-2C11-4112-8668-8963F4D10208}" type="presOf" srcId="{9CFF102C-4A47-44EF-B19C-F44CCB62C4D0}" destId="{7EABB76D-A404-47F2-8E6A-E16250615FFC}" srcOrd="0" destOrd="5" presId="urn:microsoft.com/office/officeart/2005/8/layout/vList5"/>
    <dgm:cxn modelId="{F00396AF-20F9-422B-BDC1-9F73877D618C}" srcId="{93BABE70-775D-4C8F-9FB9-8748761C6C7F}" destId="{9FB0725F-035D-43F8-A888-FB8BDC09BADF}" srcOrd="4" destOrd="0" parTransId="{D6985EBE-C015-4707-8780-CADF785831F9}" sibTransId="{61C28C93-A45E-427D-B2FA-D1CE74733B29}"/>
    <dgm:cxn modelId="{4490085B-F53F-4FA2-991C-E968A8A4C470}" srcId="{93BABE70-775D-4C8F-9FB9-8748761C6C7F}" destId="{F90710CA-F1B2-49C3-8776-3ED82100878A}" srcOrd="1" destOrd="0" parTransId="{BAC8823C-7A52-4D89-83A8-5758978645E2}" sibTransId="{922CBED1-F659-4A3E-AD6B-CB71AA0E9EC5}"/>
    <dgm:cxn modelId="{204D5C68-909B-4D3C-BEA1-64ACB6347528}" srcId="{93BABE70-775D-4C8F-9FB9-8748761C6C7F}" destId="{0FD3F9A6-EAAF-4BC3-9A87-ED24EE9A01C0}" srcOrd="0" destOrd="0" parTransId="{F584C465-62D6-42EE-9C5D-D7E8E09D5878}" sibTransId="{95713CF1-97ED-4C44-91B8-9F451D731488}"/>
    <dgm:cxn modelId="{7FD3C262-7E26-44AB-99CD-5BA8D436C387}" srcId="{93BABE70-775D-4C8F-9FB9-8748761C6C7F}" destId="{9CFF102C-4A47-44EF-B19C-F44CCB62C4D0}" srcOrd="5" destOrd="0" parTransId="{B9796A9D-A2AB-4F66-AADB-E05EB139D022}" sibTransId="{A05F87D8-1E97-46E5-B4FD-89DDB48D34AE}"/>
    <dgm:cxn modelId="{067C079C-A50E-4C81-9EB2-3F48048C50EE}" srcId="{93BABE70-775D-4C8F-9FB9-8748761C6C7F}" destId="{FF573A52-4F19-45D7-BBA5-222FC8B3F65F}" srcOrd="2" destOrd="0" parTransId="{635232B4-9844-401B-BBD9-DDE625DA2D53}" sibTransId="{6B68D53F-009E-4BBD-96C3-AF653C3A84B7}"/>
    <dgm:cxn modelId="{E936CF55-FB58-4FC0-B608-D6EBE80E129D}" srcId="{EE00ACD3-EC93-4F39-B283-E39521E988B4}" destId="{93BABE70-775D-4C8F-9FB9-8748761C6C7F}" srcOrd="0" destOrd="0" parTransId="{A5CB0338-9CEF-4DBF-84FF-353C977DE34D}" sibTransId="{76549AA9-7799-42AE-ABCC-363997F4E6F1}"/>
    <dgm:cxn modelId="{02B9D83A-CA05-4988-8E74-8CC0DD79BCDB}" type="presOf" srcId="{FF573A52-4F19-45D7-BBA5-222FC8B3F65F}" destId="{7EABB76D-A404-47F2-8E6A-E16250615FFC}" srcOrd="0" destOrd="2" presId="urn:microsoft.com/office/officeart/2005/8/layout/vList5"/>
    <dgm:cxn modelId="{4BCB362D-4D5A-48E0-BE56-D5DEFCFB92EE}" srcId="{93BABE70-775D-4C8F-9FB9-8748761C6C7F}" destId="{4412C6B1-7534-483D-A45B-2743719E0B8A}" srcOrd="3" destOrd="0" parTransId="{E1A06512-D161-4A4B-A81C-B398C2C9A03B}" sibTransId="{0485117E-D2F0-4433-8B49-61E7AF15F9AE}"/>
    <dgm:cxn modelId="{7C5CFC47-972C-4739-8B5E-98055CC72FB4}" type="presOf" srcId="{93BABE70-775D-4C8F-9FB9-8748761C6C7F}" destId="{B15B0701-CB21-4B69-9EFC-B96DFFAC1E29}" srcOrd="0" destOrd="0" presId="urn:microsoft.com/office/officeart/2005/8/layout/vList5"/>
    <dgm:cxn modelId="{8328DE5F-2898-4BB2-B860-6BBF688A7D4A}" type="presOf" srcId="{0FD3F9A6-EAAF-4BC3-9A87-ED24EE9A01C0}" destId="{7EABB76D-A404-47F2-8E6A-E16250615FFC}" srcOrd="0" destOrd="0" presId="urn:microsoft.com/office/officeart/2005/8/layout/vList5"/>
    <dgm:cxn modelId="{D227BA84-F4E9-4101-ABFA-15D80A167EE4}" type="presOf" srcId="{4412C6B1-7534-483D-A45B-2743719E0B8A}" destId="{7EABB76D-A404-47F2-8E6A-E16250615FFC}" srcOrd="0" destOrd="3" presId="urn:microsoft.com/office/officeart/2005/8/layout/vList5"/>
    <dgm:cxn modelId="{925E8929-6134-46C0-B9D6-B7228123DF2C}" type="presOf" srcId="{F90710CA-F1B2-49C3-8776-3ED82100878A}" destId="{7EABB76D-A404-47F2-8E6A-E16250615FFC}" srcOrd="0" destOrd="1" presId="urn:microsoft.com/office/officeart/2005/8/layout/vList5"/>
    <dgm:cxn modelId="{105F9989-E7BC-4785-A760-713A65AB8320}" type="presOf" srcId="{9FB0725F-035D-43F8-A888-FB8BDC09BADF}" destId="{7EABB76D-A404-47F2-8E6A-E16250615FFC}" srcOrd="0" destOrd="4" presId="urn:microsoft.com/office/officeart/2005/8/layout/vList5"/>
    <dgm:cxn modelId="{C2FBB4AC-561D-448A-9989-C64160FC554A}" type="presOf" srcId="{EE00ACD3-EC93-4F39-B283-E39521E988B4}" destId="{96C5F056-DAE0-423F-A094-74D30F572F47}" srcOrd="0" destOrd="0" presId="urn:microsoft.com/office/officeart/2005/8/layout/vList5"/>
    <dgm:cxn modelId="{8E159DAE-C255-4332-B2AB-0B5130C179E8}" type="presParOf" srcId="{96C5F056-DAE0-423F-A094-74D30F572F47}" destId="{2AA8A67A-4C3D-416A-8EDB-A47728BDA59D}" srcOrd="0" destOrd="0" presId="urn:microsoft.com/office/officeart/2005/8/layout/vList5"/>
    <dgm:cxn modelId="{331198BF-91B9-4746-BFAF-1DA8139D06C8}" type="presParOf" srcId="{2AA8A67A-4C3D-416A-8EDB-A47728BDA59D}" destId="{B15B0701-CB21-4B69-9EFC-B96DFFAC1E29}" srcOrd="0" destOrd="0" presId="urn:microsoft.com/office/officeart/2005/8/layout/vList5"/>
    <dgm:cxn modelId="{98713729-272E-4D5A-A8A5-E2D8855042CE}" type="presParOf" srcId="{2AA8A67A-4C3D-416A-8EDB-A47728BDA59D}" destId="{7EABB76D-A404-47F2-8E6A-E16250615FFC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FD2058-5EA3-4E4C-8C57-856BD02EBB55}" type="doc">
      <dgm:prSet loTypeId="urn:microsoft.com/office/officeart/2005/8/layout/arrow6" loCatId="relationship" qsTypeId="urn:microsoft.com/office/officeart/2005/8/quickstyle/3d9" qsCatId="3D" csTypeId="urn:microsoft.com/office/officeart/2005/8/colors/accent2_4" csCatId="accent2" phldr="1"/>
      <dgm:spPr/>
      <dgm:t>
        <a:bodyPr/>
        <a:lstStyle/>
        <a:p>
          <a:endParaRPr lang="it-IT"/>
        </a:p>
      </dgm:t>
    </dgm:pt>
    <dgm:pt modelId="{ECC37CA1-DF76-4252-B105-538EB4494D07}">
      <dgm:prSet phldrT="[Testo]" custT="1"/>
      <dgm:spPr/>
      <dgm:t>
        <a:bodyPr/>
        <a:lstStyle/>
        <a:p>
          <a:r>
            <a:rPr lang="it-IT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Esame obiettivo</a:t>
          </a:r>
          <a:endParaRPr lang="it-IT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12A47E0E-386E-428F-80A7-A90AF32038FA}" type="parTrans" cxnId="{9ACAEB14-C465-46F6-B97B-83CBEA27C4B3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9A129FF9-D18D-4834-88D6-3A5B4237E065}" type="sibTrans" cxnId="{9ACAEB14-C465-46F6-B97B-83CBEA27C4B3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16545D43-6530-42FB-9FEF-362D3443A165}">
      <dgm:prSet phldrT="[Testo]" custT="1"/>
      <dgm:spPr/>
      <dgm:t>
        <a:bodyPr/>
        <a:lstStyle/>
        <a:p>
          <a:r>
            <a:rPr lang="it-IT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Analisi di routine?</a:t>
          </a:r>
          <a:endParaRPr lang="it-IT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001CC15-C07B-44D3-9D3F-397D5A509F45}" type="parTrans" cxnId="{D25F8900-5D4D-4F3F-B3AC-42093E39731B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54323F20-F677-481B-BC9C-0420B81CC6E0}" type="sibTrans" cxnId="{D25F8900-5D4D-4F3F-B3AC-42093E39731B}">
      <dgm:prSet/>
      <dgm:spPr/>
      <dgm:t>
        <a:bodyPr/>
        <a:lstStyle/>
        <a:p>
          <a:endParaRPr lang="it-IT">
            <a:solidFill>
              <a:schemeClr val="bg2"/>
            </a:solidFill>
            <a:latin typeface="Calibri" pitchFamily="34" charset="0"/>
          </a:endParaRPr>
        </a:p>
      </dgm:t>
    </dgm:pt>
    <dgm:pt modelId="{795D9294-D3BC-41C9-9942-D82839F90224}" type="pres">
      <dgm:prSet presAssocID="{D7FD2058-5EA3-4E4C-8C57-856BD02EBB5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5763C90-E53A-4D9E-8DA5-EC78F2E2F623}" type="pres">
      <dgm:prSet presAssocID="{D7FD2058-5EA3-4E4C-8C57-856BD02EBB55}" presName="ribbon" presStyleLbl="node1" presStyleIdx="0" presStyleCnt="1" custLinFactNeighborX="833" custLinFactNeighborY="-17708"/>
      <dgm:spPr/>
    </dgm:pt>
    <dgm:pt modelId="{04E9156F-817F-46A9-8A6E-90F0963697DB}" type="pres">
      <dgm:prSet presAssocID="{D7FD2058-5EA3-4E4C-8C57-856BD02EBB55}" presName="leftArrowText" presStyleLbl="node1" presStyleIdx="0" presStyleCnt="1" custLinFactNeighborX="-1010" custLinFactNeighborY="-2933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AC6DFAC-CBD5-4BF1-BB7C-DAE6011D299D}" type="pres">
      <dgm:prSet presAssocID="{D7FD2058-5EA3-4E4C-8C57-856BD02EBB55}" presName="rightArrowText" presStyleLbl="node1" presStyleIdx="0" presStyleCnt="1" custLinFactNeighborX="2137" custLinFactNeighborY="-3222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D4B0717-D53D-402C-8DC2-83D6D5DCD810}" type="presOf" srcId="{16545D43-6530-42FB-9FEF-362D3443A165}" destId="{6AC6DFAC-CBD5-4BF1-BB7C-DAE6011D299D}" srcOrd="0" destOrd="0" presId="urn:microsoft.com/office/officeart/2005/8/layout/arrow6"/>
    <dgm:cxn modelId="{44E4F1C9-475A-4BD6-BD3F-FDE246F5D372}" type="presOf" srcId="{D7FD2058-5EA3-4E4C-8C57-856BD02EBB55}" destId="{795D9294-D3BC-41C9-9942-D82839F90224}" srcOrd="0" destOrd="0" presId="urn:microsoft.com/office/officeart/2005/8/layout/arrow6"/>
    <dgm:cxn modelId="{D25F8900-5D4D-4F3F-B3AC-42093E39731B}" srcId="{D7FD2058-5EA3-4E4C-8C57-856BD02EBB55}" destId="{16545D43-6530-42FB-9FEF-362D3443A165}" srcOrd="1" destOrd="0" parTransId="{B001CC15-C07B-44D3-9D3F-397D5A509F45}" sibTransId="{54323F20-F677-481B-BC9C-0420B81CC6E0}"/>
    <dgm:cxn modelId="{B792B4AE-5CAA-40D0-B9EE-A19ABD86956F}" type="presOf" srcId="{ECC37CA1-DF76-4252-B105-538EB4494D07}" destId="{04E9156F-817F-46A9-8A6E-90F0963697DB}" srcOrd="0" destOrd="0" presId="urn:microsoft.com/office/officeart/2005/8/layout/arrow6"/>
    <dgm:cxn modelId="{9ACAEB14-C465-46F6-B97B-83CBEA27C4B3}" srcId="{D7FD2058-5EA3-4E4C-8C57-856BD02EBB55}" destId="{ECC37CA1-DF76-4252-B105-538EB4494D07}" srcOrd="0" destOrd="0" parTransId="{12A47E0E-386E-428F-80A7-A90AF32038FA}" sibTransId="{9A129FF9-D18D-4834-88D6-3A5B4237E065}"/>
    <dgm:cxn modelId="{3A0A992C-C703-493D-9FFF-6E7F86F15F47}" type="presParOf" srcId="{795D9294-D3BC-41C9-9942-D82839F90224}" destId="{C5763C90-E53A-4D9E-8DA5-EC78F2E2F623}" srcOrd="0" destOrd="0" presId="urn:microsoft.com/office/officeart/2005/8/layout/arrow6"/>
    <dgm:cxn modelId="{05786541-6EC9-4FA3-9B1B-15629D65761E}" type="presParOf" srcId="{795D9294-D3BC-41C9-9942-D82839F90224}" destId="{04E9156F-817F-46A9-8A6E-90F0963697DB}" srcOrd="1" destOrd="0" presId="urn:microsoft.com/office/officeart/2005/8/layout/arrow6"/>
    <dgm:cxn modelId="{27691116-7758-4595-82D4-8692D1B4FBAD}" type="presParOf" srcId="{795D9294-D3BC-41C9-9942-D82839F90224}" destId="{6AC6DFAC-CBD5-4BF1-BB7C-DAE6011D299D}" srcOrd="2" destOrd="0" presId="urn:microsoft.com/office/officeart/2005/8/layout/arrow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8B7AA7-8A91-4586-BFFB-CD3C69C1D297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it-IT"/>
        </a:p>
      </dgm:t>
    </dgm:pt>
    <dgm:pt modelId="{B0FD2907-2880-486D-8554-0F03A84FF7C8}">
      <dgm:prSet custT="1"/>
      <dgm:spPr/>
      <dgm:t>
        <a:bodyPr/>
        <a:lstStyle/>
        <a:p>
          <a:pPr rtl="0"/>
          <a:r>
            <a:rPr lang="it-IT" sz="3600" i="0" smtClean="0">
              <a:solidFill>
                <a:schemeClr val="bg2"/>
              </a:solidFill>
              <a:latin typeface="Calibri" pitchFamily="34" charset="0"/>
            </a:rPr>
            <a:t>Comunicazione;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FFA0244A-F2D6-4105-95B6-89F6D889365C}" type="parTrans" cxnId="{CCDDB761-68A2-4EE6-AA0D-A98901BFEB8B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ED4A2E7F-F181-4963-A2C9-A464F97FD97A}" type="sibTrans" cxnId="{CCDDB761-68A2-4EE6-AA0D-A98901BFEB8B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20D03578-99A0-470D-B8BB-C5FE347075B4}">
      <dgm:prSet custT="1"/>
      <dgm:spPr/>
      <dgm:t>
        <a:bodyPr/>
        <a:lstStyle/>
        <a:p>
          <a:pPr rtl="0"/>
          <a:r>
            <a:rPr lang="it-IT" sz="3600" i="0" smtClean="0">
              <a:solidFill>
                <a:schemeClr val="bg2"/>
              </a:solidFill>
              <a:latin typeface="Calibri" pitchFamily="34" charset="0"/>
            </a:rPr>
            <a:t>Differenza culturale;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458E96C2-3760-45EC-A522-E08D3F11E43F}" type="parTrans" cxnId="{603FCC6B-1120-4B96-BE77-101A78215650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71F5FC24-4B69-48BA-BB51-B186D592EB42}" type="sibTrans" cxnId="{603FCC6B-1120-4B96-BE77-101A78215650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21D9BAE8-5C6A-4F62-B2A5-8E00FADD16FA}">
      <dgm:prSet custT="1"/>
      <dgm:spPr/>
      <dgm:t>
        <a:bodyPr/>
        <a:lstStyle/>
        <a:p>
          <a:pPr rtl="0"/>
          <a:r>
            <a:rPr lang="it-IT" sz="3600" i="0" dirty="0" smtClean="0">
              <a:solidFill>
                <a:schemeClr val="bg2"/>
              </a:solidFill>
              <a:latin typeface="Calibri" pitchFamily="34" charset="0"/>
            </a:rPr>
            <a:t>Stato di Salute (</a:t>
          </a:r>
          <a:r>
            <a:rPr lang="it-IT" sz="3600" i="0" dirty="0" err="1" smtClean="0">
              <a:solidFill>
                <a:schemeClr val="bg2"/>
              </a:solidFill>
              <a:latin typeface="Calibri" pitchFamily="34" charset="0"/>
            </a:rPr>
            <a:t>Staturo-Ponderale</a:t>
          </a:r>
          <a:r>
            <a:rPr lang="it-IT" sz="3600" i="0" dirty="0" smtClean="0">
              <a:solidFill>
                <a:schemeClr val="bg2"/>
              </a:solidFill>
              <a:latin typeface="Calibri" pitchFamily="34" charset="0"/>
            </a:rPr>
            <a:t>);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69B2013C-4A65-4C6A-88A2-9E3F3034B75F}" type="parTrans" cxnId="{5E3571F7-FA37-4A1A-9BB9-0B9EB35C8875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5F894FD1-45EE-446C-BABC-770CA3BBFA19}" type="sibTrans" cxnId="{5E3571F7-FA37-4A1A-9BB9-0B9EB35C8875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003AB580-4D32-4423-8193-4354BC7C0FFE}">
      <dgm:prSet custT="1"/>
      <dgm:spPr/>
      <dgm:t>
        <a:bodyPr/>
        <a:lstStyle/>
        <a:p>
          <a:pPr rtl="0"/>
          <a:r>
            <a:rPr lang="it-IT" sz="3600" i="0" smtClean="0">
              <a:solidFill>
                <a:schemeClr val="bg2"/>
              </a:solidFill>
              <a:latin typeface="Calibri" pitchFamily="34" charset="0"/>
            </a:rPr>
            <a:t>Vaccinazione;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48330410-CA24-4379-82FF-F44396FF4BE7}" type="parTrans" cxnId="{30C1CAF3-36C5-4ACB-B5D2-1B243CD164EC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67AAFC1A-CADE-428E-AAEF-49AA623C1E5E}" type="sibTrans" cxnId="{30C1CAF3-36C5-4ACB-B5D2-1B243CD164EC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5054D00E-ABB0-4ECE-B8A4-3C4647441EFC}">
      <dgm:prSet custT="1"/>
      <dgm:spPr/>
      <dgm:t>
        <a:bodyPr/>
        <a:lstStyle/>
        <a:p>
          <a:pPr rtl="0"/>
          <a:r>
            <a:rPr lang="it-IT" sz="3600" i="0" smtClean="0">
              <a:solidFill>
                <a:schemeClr val="bg2"/>
              </a:solidFill>
              <a:latin typeface="Calibri" pitchFamily="34" charset="0"/>
            </a:rPr>
            <a:t>Svezzamento;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B5D40362-0134-4E0D-9063-A560BDCF085F}" type="parTrans" cxnId="{E4DAE8C3-20F7-43E6-9D4F-28162304B487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3133A05D-E8D2-4E01-925C-A324C5ECBB78}" type="sibTrans" cxnId="{E4DAE8C3-20F7-43E6-9D4F-28162304B487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71CF3A23-B0D9-4381-93C2-A8F2CAF162BD}">
      <dgm:prSet custT="1"/>
      <dgm:spPr/>
      <dgm:t>
        <a:bodyPr/>
        <a:lstStyle/>
        <a:p>
          <a:pPr rtl="0"/>
          <a:r>
            <a:rPr lang="it-IT" sz="3600" i="0" smtClean="0">
              <a:solidFill>
                <a:schemeClr val="bg2"/>
              </a:solidFill>
              <a:latin typeface="Calibri" pitchFamily="34" charset="0"/>
            </a:rPr>
            <a:t>Circoncisione</a:t>
          </a:r>
          <a:endParaRPr lang="it-IT" sz="3600" i="0" dirty="0">
            <a:solidFill>
              <a:schemeClr val="bg2"/>
            </a:solidFill>
            <a:latin typeface="Calibri" pitchFamily="34" charset="0"/>
          </a:endParaRPr>
        </a:p>
      </dgm:t>
    </dgm:pt>
    <dgm:pt modelId="{220DB0D8-19A3-43AE-A782-D44EE3150307}" type="parTrans" cxnId="{D146213C-85E5-4CB3-AB39-D4E78782A26F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8670B955-2405-4202-BFC0-4224455A867E}" type="sibTrans" cxnId="{D146213C-85E5-4CB3-AB39-D4E78782A26F}">
      <dgm:prSet/>
      <dgm:spPr/>
      <dgm:t>
        <a:bodyPr/>
        <a:lstStyle/>
        <a:p>
          <a:endParaRPr lang="it-IT" sz="2800" i="0">
            <a:solidFill>
              <a:schemeClr val="bg2"/>
            </a:solidFill>
            <a:latin typeface="Calibri" pitchFamily="34" charset="0"/>
          </a:endParaRPr>
        </a:p>
      </dgm:t>
    </dgm:pt>
    <dgm:pt modelId="{D32EA2C2-997F-4DFC-8DAA-1EC1D1F04097}" type="pres">
      <dgm:prSet presAssocID="{DC8B7AA7-8A91-4586-BFFB-CD3C69C1D2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8918C94-DD1B-4B66-A698-5C8070E7A52E}" type="pres">
      <dgm:prSet presAssocID="{B0FD2907-2880-486D-8554-0F03A84FF7C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237966-E0AE-430B-8D7C-C3EF531623C1}" type="pres">
      <dgm:prSet presAssocID="{ED4A2E7F-F181-4963-A2C9-A464F97FD97A}" presName="spacer" presStyleCnt="0"/>
      <dgm:spPr/>
    </dgm:pt>
    <dgm:pt modelId="{34D9388D-D80F-48CF-9794-5BC23B36BF29}" type="pres">
      <dgm:prSet presAssocID="{20D03578-99A0-470D-B8BB-C5FE347075B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AFF8CA4-5BA2-4F87-A31F-AC6147F701B6}" type="pres">
      <dgm:prSet presAssocID="{71F5FC24-4B69-48BA-BB51-B186D592EB42}" presName="spacer" presStyleCnt="0"/>
      <dgm:spPr/>
    </dgm:pt>
    <dgm:pt modelId="{A4962AAB-6C34-4311-A9BE-CE6EFE13255E}" type="pres">
      <dgm:prSet presAssocID="{21D9BAE8-5C6A-4F62-B2A5-8E00FADD16F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7EE20B-AC8E-4FE2-83F1-8E30BC772D06}" type="pres">
      <dgm:prSet presAssocID="{5F894FD1-45EE-446C-BABC-770CA3BBFA19}" presName="spacer" presStyleCnt="0"/>
      <dgm:spPr/>
    </dgm:pt>
    <dgm:pt modelId="{28236FD2-F404-4F66-AFCD-86D6EB946762}" type="pres">
      <dgm:prSet presAssocID="{003AB580-4D32-4423-8193-4354BC7C0FF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B149E6-9ECE-44C2-95F4-BD3B34BA64F6}" type="pres">
      <dgm:prSet presAssocID="{67AAFC1A-CADE-428E-AAEF-49AA623C1E5E}" presName="spacer" presStyleCnt="0"/>
      <dgm:spPr/>
    </dgm:pt>
    <dgm:pt modelId="{7EAF82F0-637B-4DD9-AC5C-B5A8D91EFF0C}" type="pres">
      <dgm:prSet presAssocID="{5054D00E-ABB0-4ECE-B8A4-3C4647441EF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1D72A0C-F09F-4AB9-B585-D613B4BF0D39}" type="pres">
      <dgm:prSet presAssocID="{3133A05D-E8D2-4E01-925C-A324C5ECBB78}" presName="spacer" presStyleCnt="0"/>
      <dgm:spPr/>
    </dgm:pt>
    <dgm:pt modelId="{F665A72F-7763-4C16-B0A8-BF54A8ED24B9}" type="pres">
      <dgm:prSet presAssocID="{71CF3A23-B0D9-4381-93C2-A8F2CAF162B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F28FA17-7D67-4D69-9F5E-0B2CC7C5D1CF}" type="presOf" srcId="{DC8B7AA7-8A91-4586-BFFB-CD3C69C1D297}" destId="{D32EA2C2-997F-4DFC-8DAA-1EC1D1F04097}" srcOrd="0" destOrd="0" presId="urn:microsoft.com/office/officeart/2005/8/layout/vList2"/>
    <dgm:cxn modelId="{E2B19CE9-0843-41FB-BD4E-F0643D07A40B}" type="presOf" srcId="{B0FD2907-2880-486D-8554-0F03A84FF7C8}" destId="{08918C94-DD1B-4B66-A698-5C8070E7A52E}" srcOrd="0" destOrd="0" presId="urn:microsoft.com/office/officeart/2005/8/layout/vList2"/>
    <dgm:cxn modelId="{CCDDB761-68A2-4EE6-AA0D-A98901BFEB8B}" srcId="{DC8B7AA7-8A91-4586-BFFB-CD3C69C1D297}" destId="{B0FD2907-2880-486D-8554-0F03A84FF7C8}" srcOrd="0" destOrd="0" parTransId="{FFA0244A-F2D6-4105-95B6-89F6D889365C}" sibTransId="{ED4A2E7F-F181-4963-A2C9-A464F97FD97A}"/>
    <dgm:cxn modelId="{E3EDB913-4C3C-4A0F-8D1F-8B0C40C6EC52}" type="presOf" srcId="{5054D00E-ABB0-4ECE-B8A4-3C4647441EFC}" destId="{7EAF82F0-637B-4DD9-AC5C-B5A8D91EFF0C}" srcOrd="0" destOrd="0" presId="urn:microsoft.com/office/officeart/2005/8/layout/vList2"/>
    <dgm:cxn modelId="{C9540319-5891-4E09-B5C9-580EEB7CEDBB}" type="presOf" srcId="{21D9BAE8-5C6A-4F62-B2A5-8E00FADD16FA}" destId="{A4962AAB-6C34-4311-A9BE-CE6EFE13255E}" srcOrd="0" destOrd="0" presId="urn:microsoft.com/office/officeart/2005/8/layout/vList2"/>
    <dgm:cxn modelId="{F0D1E5E4-B06A-47AB-AD76-FEA80C53DFFA}" type="presOf" srcId="{71CF3A23-B0D9-4381-93C2-A8F2CAF162BD}" destId="{F665A72F-7763-4C16-B0A8-BF54A8ED24B9}" srcOrd="0" destOrd="0" presId="urn:microsoft.com/office/officeart/2005/8/layout/vList2"/>
    <dgm:cxn modelId="{5E3571F7-FA37-4A1A-9BB9-0B9EB35C8875}" srcId="{DC8B7AA7-8A91-4586-BFFB-CD3C69C1D297}" destId="{21D9BAE8-5C6A-4F62-B2A5-8E00FADD16FA}" srcOrd="2" destOrd="0" parTransId="{69B2013C-4A65-4C6A-88A2-9E3F3034B75F}" sibTransId="{5F894FD1-45EE-446C-BABC-770CA3BBFA19}"/>
    <dgm:cxn modelId="{603FCC6B-1120-4B96-BE77-101A78215650}" srcId="{DC8B7AA7-8A91-4586-BFFB-CD3C69C1D297}" destId="{20D03578-99A0-470D-B8BB-C5FE347075B4}" srcOrd="1" destOrd="0" parTransId="{458E96C2-3760-45EC-A522-E08D3F11E43F}" sibTransId="{71F5FC24-4B69-48BA-BB51-B186D592EB42}"/>
    <dgm:cxn modelId="{D146213C-85E5-4CB3-AB39-D4E78782A26F}" srcId="{DC8B7AA7-8A91-4586-BFFB-CD3C69C1D297}" destId="{71CF3A23-B0D9-4381-93C2-A8F2CAF162BD}" srcOrd="5" destOrd="0" parTransId="{220DB0D8-19A3-43AE-A782-D44EE3150307}" sibTransId="{8670B955-2405-4202-BFC0-4224455A867E}"/>
    <dgm:cxn modelId="{E4DAE8C3-20F7-43E6-9D4F-28162304B487}" srcId="{DC8B7AA7-8A91-4586-BFFB-CD3C69C1D297}" destId="{5054D00E-ABB0-4ECE-B8A4-3C4647441EFC}" srcOrd="4" destOrd="0" parTransId="{B5D40362-0134-4E0D-9063-A560BDCF085F}" sibTransId="{3133A05D-E8D2-4E01-925C-A324C5ECBB78}"/>
    <dgm:cxn modelId="{30C1CAF3-36C5-4ACB-B5D2-1B243CD164EC}" srcId="{DC8B7AA7-8A91-4586-BFFB-CD3C69C1D297}" destId="{003AB580-4D32-4423-8193-4354BC7C0FFE}" srcOrd="3" destOrd="0" parTransId="{48330410-CA24-4379-82FF-F44396FF4BE7}" sibTransId="{67AAFC1A-CADE-428E-AAEF-49AA623C1E5E}"/>
    <dgm:cxn modelId="{11803F98-9C28-400B-A3C4-DDEBAA25BC06}" type="presOf" srcId="{20D03578-99A0-470D-B8BB-C5FE347075B4}" destId="{34D9388D-D80F-48CF-9794-5BC23B36BF29}" srcOrd="0" destOrd="0" presId="urn:microsoft.com/office/officeart/2005/8/layout/vList2"/>
    <dgm:cxn modelId="{D629FF65-C106-4F3F-AD4C-5C3D77A98410}" type="presOf" srcId="{003AB580-4D32-4423-8193-4354BC7C0FFE}" destId="{28236FD2-F404-4F66-AFCD-86D6EB946762}" srcOrd="0" destOrd="0" presId="urn:microsoft.com/office/officeart/2005/8/layout/vList2"/>
    <dgm:cxn modelId="{0CF0FB3E-3DCD-46EC-A893-405154B7EF7B}" type="presParOf" srcId="{D32EA2C2-997F-4DFC-8DAA-1EC1D1F04097}" destId="{08918C94-DD1B-4B66-A698-5C8070E7A52E}" srcOrd="0" destOrd="0" presId="urn:microsoft.com/office/officeart/2005/8/layout/vList2"/>
    <dgm:cxn modelId="{30D05410-E5FD-4341-B85E-49C3773B4F60}" type="presParOf" srcId="{D32EA2C2-997F-4DFC-8DAA-1EC1D1F04097}" destId="{6E237966-E0AE-430B-8D7C-C3EF531623C1}" srcOrd="1" destOrd="0" presId="urn:microsoft.com/office/officeart/2005/8/layout/vList2"/>
    <dgm:cxn modelId="{3C249DA0-0DB6-48A3-B4D1-75B0427ACD23}" type="presParOf" srcId="{D32EA2C2-997F-4DFC-8DAA-1EC1D1F04097}" destId="{34D9388D-D80F-48CF-9794-5BC23B36BF29}" srcOrd="2" destOrd="0" presId="urn:microsoft.com/office/officeart/2005/8/layout/vList2"/>
    <dgm:cxn modelId="{B2B1C519-1132-4E32-941E-3C6B762CB677}" type="presParOf" srcId="{D32EA2C2-997F-4DFC-8DAA-1EC1D1F04097}" destId="{5AFF8CA4-5BA2-4F87-A31F-AC6147F701B6}" srcOrd="3" destOrd="0" presId="urn:microsoft.com/office/officeart/2005/8/layout/vList2"/>
    <dgm:cxn modelId="{4C69AC7A-E551-48BC-8DF6-55686996F48B}" type="presParOf" srcId="{D32EA2C2-997F-4DFC-8DAA-1EC1D1F04097}" destId="{A4962AAB-6C34-4311-A9BE-CE6EFE13255E}" srcOrd="4" destOrd="0" presId="urn:microsoft.com/office/officeart/2005/8/layout/vList2"/>
    <dgm:cxn modelId="{B9A438EF-D9EC-4808-B54C-5DE87B432030}" type="presParOf" srcId="{D32EA2C2-997F-4DFC-8DAA-1EC1D1F04097}" destId="{337EE20B-AC8E-4FE2-83F1-8E30BC772D06}" srcOrd="5" destOrd="0" presId="urn:microsoft.com/office/officeart/2005/8/layout/vList2"/>
    <dgm:cxn modelId="{D5D66A11-B796-438D-B626-1981D5AAA6AA}" type="presParOf" srcId="{D32EA2C2-997F-4DFC-8DAA-1EC1D1F04097}" destId="{28236FD2-F404-4F66-AFCD-86D6EB946762}" srcOrd="6" destOrd="0" presId="urn:microsoft.com/office/officeart/2005/8/layout/vList2"/>
    <dgm:cxn modelId="{C8E1F45F-BF6C-4C6B-A1E1-0AF3FF520601}" type="presParOf" srcId="{D32EA2C2-997F-4DFC-8DAA-1EC1D1F04097}" destId="{F5B149E6-9ECE-44C2-95F4-BD3B34BA64F6}" srcOrd="7" destOrd="0" presId="urn:microsoft.com/office/officeart/2005/8/layout/vList2"/>
    <dgm:cxn modelId="{A68747E5-B45F-484B-B56A-2196FFC6F30B}" type="presParOf" srcId="{D32EA2C2-997F-4DFC-8DAA-1EC1D1F04097}" destId="{7EAF82F0-637B-4DD9-AC5C-B5A8D91EFF0C}" srcOrd="8" destOrd="0" presId="urn:microsoft.com/office/officeart/2005/8/layout/vList2"/>
    <dgm:cxn modelId="{D9C299ED-7116-4883-8DB2-1746D111C251}" type="presParOf" srcId="{D32EA2C2-997F-4DFC-8DAA-1EC1D1F04097}" destId="{11D72A0C-F09F-4AB9-B585-D613B4BF0D39}" srcOrd="9" destOrd="0" presId="urn:microsoft.com/office/officeart/2005/8/layout/vList2"/>
    <dgm:cxn modelId="{E2BBB520-501A-462B-A5CA-3472A0AAE25A}" type="presParOf" srcId="{D32EA2C2-997F-4DFC-8DAA-1EC1D1F04097}" destId="{F665A72F-7763-4C16-B0A8-BF54A8ED24B9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4AFC6-63E3-4B37-84E1-792B4999E6F1}" type="datetimeFigureOut">
              <a:rPr lang="it-IT" smtClean="0"/>
              <a:pPr/>
              <a:t>03/12/2013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085C2-E239-4AFD-B022-C2AFFB54470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/>
              <a:ahLst/>
              <a:cxnLst>
                <a:cxn ang="0">
                  <a:pos x="0" y="1120"/>
                </a:cxn>
                <a:cxn ang="0">
                  <a:pos x="0" y="0"/>
                </a:cxn>
                <a:cxn ang="0">
                  <a:pos x="87" y="0"/>
                </a:cxn>
                <a:cxn ang="0">
                  <a:pos x="87" y="1085"/>
                </a:cxn>
                <a:cxn ang="0">
                  <a:pos x="0" y="1120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83" y="0"/>
                </a:cxn>
                <a:cxn ang="0">
                  <a:pos x="74" y="329"/>
                </a:cxn>
                <a:cxn ang="0">
                  <a:pos x="0" y="362"/>
                </a:cxn>
                <a:cxn ang="0">
                  <a:pos x="0" y="2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/>
              <a:ahLst/>
              <a:cxnLst>
                <a:cxn ang="0">
                  <a:pos x="2" y="213"/>
                </a:cxn>
                <a:cxn ang="0">
                  <a:pos x="0" y="28"/>
                </a:cxn>
                <a:cxn ang="0">
                  <a:pos x="83" y="0"/>
                </a:cxn>
                <a:cxn ang="0">
                  <a:pos x="72" y="248"/>
                </a:cxn>
                <a:cxn ang="0">
                  <a:pos x="2" y="213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/>
              <a:ahLst/>
              <a:cxnLst>
                <a:cxn ang="0">
                  <a:pos x="13" y="204"/>
                </a:cxn>
                <a:cxn ang="0">
                  <a:pos x="0" y="0"/>
                </a:cxn>
                <a:cxn ang="0">
                  <a:pos x="51" y="26"/>
                </a:cxn>
                <a:cxn ang="0">
                  <a:pos x="47" y="231"/>
                </a:cxn>
                <a:cxn ang="0">
                  <a:pos x="13" y="204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/>
              <a:ahLst/>
              <a:cxnLst>
                <a:cxn ang="0">
                  <a:pos x="4" y="101"/>
                </a:cxn>
                <a:cxn ang="0">
                  <a:pos x="0" y="0"/>
                </a:cxn>
                <a:cxn ang="0">
                  <a:pos x="35" y="20"/>
                </a:cxn>
                <a:cxn ang="0">
                  <a:pos x="28" y="132"/>
                </a:cxn>
                <a:cxn ang="0">
                  <a:pos x="4" y="101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/>
              <a:ahLst/>
              <a:cxnLst>
                <a:cxn ang="0">
                  <a:pos x="15" y="589"/>
                </a:cxn>
                <a:cxn ang="0">
                  <a:pos x="0" y="0"/>
                </a:cxn>
                <a:cxn ang="0">
                  <a:pos x="29" y="37"/>
                </a:cxn>
                <a:cxn ang="0">
                  <a:pos x="15" y="589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48" y="101"/>
                </a:cxn>
                <a:cxn ang="0">
                  <a:pos x="93" y="79"/>
                </a:cxn>
                <a:cxn ang="0">
                  <a:pos x="146" y="39"/>
                </a:cxn>
                <a:cxn ang="0">
                  <a:pos x="182" y="0"/>
                </a:cxn>
                <a:cxn ang="0">
                  <a:pos x="232" y="42"/>
                </a:cxn>
                <a:cxn ang="0">
                  <a:pos x="188" y="74"/>
                </a:cxn>
                <a:cxn ang="0">
                  <a:pos x="134" y="110"/>
                </a:cxn>
                <a:cxn ang="0">
                  <a:pos x="61" y="129"/>
                </a:cxn>
                <a:cxn ang="0">
                  <a:pos x="0" y="117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/>
              <a:ahLst/>
              <a:cxnLst>
                <a:cxn ang="0">
                  <a:pos x="359" y="645"/>
                </a:cxn>
                <a:cxn ang="0">
                  <a:pos x="405" y="616"/>
                </a:cxn>
                <a:cxn ang="0">
                  <a:pos x="447" y="580"/>
                </a:cxn>
                <a:cxn ang="0">
                  <a:pos x="460" y="552"/>
                </a:cxn>
                <a:cxn ang="0">
                  <a:pos x="464" y="515"/>
                </a:cxn>
                <a:cxn ang="0">
                  <a:pos x="451" y="468"/>
                </a:cxn>
                <a:cxn ang="0">
                  <a:pos x="424" y="424"/>
                </a:cxn>
                <a:cxn ang="0">
                  <a:pos x="380" y="385"/>
                </a:cxn>
                <a:cxn ang="0">
                  <a:pos x="168" y="259"/>
                </a:cxn>
                <a:cxn ang="0">
                  <a:pos x="133" y="235"/>
                </a:cxn>
                <a:cxn ang="0">
                  <a:pos x="111" y="208"/>
                </a:cxn>
                <a:cxn ang="0">
                  <a:pos x="104" y="166"/>
                </a:cxn>
                <a:cxn ang="0">
                  <a:pos x="117" y="124"/>
                </a:cxn>
                <a:cxn ang="0">
                  <a:pos x="155" y="95"/>
                </a:cxn>
                <a:cxn ang="0">
                  <a:pos x="222" y="52"/>
                </a:cxn>
                <a:cxn ang="0">
                  <a:pos x="124" y="0"/>
                </a:cxn>
                <a:cxn ang="0">
                  <a:pos x="55" y="41"/>
                </a:cxn>
                <a:cxn ang="0">
                  <a:pos x="27" y="70"/>
                </a:cxn>
                <a:cxn ang="0">
                  <a:pos x="2" y="123"/>
                </a:cxn>
                <a:cxn ang="0">
                  <a:pos x="0" y="189"/>
                </a:cxn>
                <a:cxn ang="0">
                  <a:pos x="29" y="257"/>
                </a:cxn>
                <a:cxn ang="0">
                  <a:pos x="78" y="300"/>
                </a:cxn>
                <a:cxn ang="0">
                  <a:pos x="311" y="442"/>
                </a:cxn>
                <a:cxn ang="0">
                  <a:pos x="358" y="474"/>
                </a:cxn>
                <a:cxn ang="0">
                  <a:pos x="375" y="516"/>
                </a:cxn>
                <a:cxn ang="0">
                  <a:pos x="375" y="550"/>
                </a:cxn>
                <a:cxn ang="0">
                  <a:pos x="308" y="608"/>
                </a:cxn>
                <a:cxn ang="0">
                  <a:pos x="359" y="64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/>
              <a:ahLst/>
              <a:cxnLst>
                <a:cxn ang="0">
                  <a:pos x="92" y="421"/>
                </a:cxn>
                <a:cxn ang="0">
                  <a:pos x="163" y="399"/>
                </a:cxn>
                <a:cxn ang="0">
                  <a:pos x="218" y="357"/>
                </a:cxn>
                <a:cxn ang="0">
                  <a:pos x="263" y="316"/>
                </a:cxn>
                <a:cxn ang="0">
                  <a:pos x="300" y="265"/>
                </a:cxn>
                <a:cxn ang="0">
                  <a:pos x="317" y="203"/>
                </a:cxn>
                <a:cxn ang="0">
                  <a:pos x="316" y="139"/>
                </a:cxn>
                <a:cxn ang="0">
                  <a:pos x="299" y="95"/>
                </a:cxn>
                <a:cxn ang="0">
                  <a:pos x="276" y="64"/>
                </a:cxn>
                <a:cxn ang="0">
                  <a:pos x="241" y="36"/>
                </a:cxn>
                <a:cxn ang="0">
                  <a:pos x="218" y="14"/>
                </a:cxn>
                <a:cxn ang="0">
                  <a:pos x="180" y="0"/>
                </a:cxn>
                <a:cxn ang="0">
                  <a:pos x="61" y="52"/>
                </a:cxn>
                <a:cxn ang="0">
                  <a:pos x="106" y="93"/>
                </a:cxn>
                <a:cxn ang="0">
                  <a:pos x="137" y="130"/>
                </a:cxn>
                <a:cxn ang="0">
                  <a:pos x="159" y="159"/>
                </a:cxn>
                <a:cxn ang="0">
                  <a:pos x="176" y="196"/>
                </a:cxn>
                <a:cxn ang="0">
                  <a:pos x="176" y="246"/>
                </a:cxn>
                <a:cxn ang="0">
                  <a:pos x="145" y="279"/>
                </a:cxn>
                <a:cxn ang="0">
                  <a:pos x="105" y="309"/>
                </a:cxn>
                <a:cxn ang="0">
                  <a:pos x="50" y="342"/>
                </a:cxn>
                <a:cxn ang="0">
                  <a:pos x="0" y="369"/>
                </a:cxn>
                <a:cxn ang="0">
                  <a:pos x="92" y="421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/>
              <a:ahLst/>
              <a:cxnLst>
                <a:cxn ang="0">
                  <a:pos x="466" y="1084"/>
                </a:cxn>
                <a:cxn ang="0">
                  <a:pos x="370" y="1066"/>
                </a:cxn>
                <a:cxn ang="0">
                  <a:pos x="299" y="1035"/>
                </a:cxn>
                <a:cxn ang="0">
                  <a:pos x="257" y="1002"/>
                </a:cxn>
                <a:cxn ang="0">
                  <a:pos x="220" y="956"/>
                </a:cxn>
                <a:cxn ang="0">
                  <a:pos x="209" y="914"/>
                </a:cxn>
                <a:cxn ang="0">
                  <a:pos x="215" y="873"/>
                </a:cxn>
                <a:cxn ang="0">
                  <a:pos x="231" y="836"/>
                </a:cxn>
                <a:cxn ang="0">
                  <a:pos x="273" y="798"/>
                </a:cxn>
                <a:cxn ang="0">
                  <a:pos x="330" y="774"/>
                </a:cxn>
                <a:cxn ang="0">
                  <a:pos x="400" y="748"/>
                </a:cxn>
                <a:cxn ang="0">
                  <a:pos x="1110" y="499"/>
                </a:cxn>
                <a:cxn ang="0">
                  <a:pos x="1207" y="451"/>
                </a:cxn>
                <a:cxn ang="0">
                  <a:pos x="1289" y="398"/>
                </a:cxn>
                <a:cxn ang="0">
                  <a:pos x="1344" y="356"/>
                </a:cxn>
                <a:cxn ang="0">
                  <a:pos x="1381" y="310"/>
                </a:cxn>
                <a:cxn ang="0">
                  <a:pos x="1403" y="249"/>
                </a:cxn>
                <a:cxn ang="0">
                  <a:pos x="1401" y="185"/>
                </a:cxn>
                <a:cxn ang="0">
                  <a:pos x="1386" y="136"/>
                </a:cxn>
                <a:cxn ang="0">
                  <a:pos x="1370" y="90"/>
                </a:cxn>
                <a:cxn ang="0">
                  <a:pos x="1335" y="55"/>
                </a:cxn>
                <a:cxn ang="0">
                  <a:pos x="1280" y="18"/>
                </a:cxn>
                <a:cxn ang="0">
                  <a:pos x="1214" y="0"/>
                </a:cxn>
                <a:cxn ang="0">
                  <a:pos x="1172" y="4"/>
                </a:cxn>
                <a:cxn ang="0">
                  <a:pos x="1111" y="7"/>
                </a:cxn>
                <a:cxn ang="0">
                  <a:pos x="1053" y="20"/>
                </a:cxn>
                <a:cxn ang="0">
                  <a:pos x="989" y="46"/>
                </a:cxn>
                <a:cxn ang="0">
                  <a:pos x="939" y="79"/>
                </a:cxn>
                <a:cxn ang="0">
                  <a:pos x="899" y="106"/>
                </a:cxn>
                <a:cxn ang="0">
                  <a:pos x="878" y="149"/>
                </a:cxn>
                <a:cxn ang="0">
                  <a:pos x="897" y="187"/>
                </a:cxn>
                <a:cxn ang="0">
                  <a:pos x="939" y="183"/>
                </a:cxn>
                <a:cxn ang="0">
                  <a:pos x="987" y="171"/>
                </a:cxn>
                <a:cxn ang="0">
                  <a:pos x="1033" y="158"/>
                </a:cxn>
                <a:cxn ang="0">
                  <a:pos x="1069" y="150"/>
                </a:cxn>
                <a:cxn ang="0">
                  <a:pos x="1111" y="150"/>
                </a:cxn>
                <a:cxn ang="0">
                  <a:pos x="1154" y="163"/>
                </a:cxn>
                <a:cxn ang="0">
                  <a:pos x="1183" y="204"/>
                </a:cxn>
                <a:cxn ang="0">
                  <a:pos x="1179" y="248"/>
                </a:cxn>
                <a:cxn ang="0">
                  <a:pos x="1157" y="286"/>
                </a:cxn>
                <a:cxn ang="0">
                  <a:pos x="1121" y="323"/>
                </a:cxn>
                <a:cxn ang="0">
                  <a:pos x="1047" y="361"/>
                </a:cxn>
                <a:cxn ang="0">
                  <a:pos x="908" y="415"/>
                </a:cxn>
                <a:cxn ang="0">
                  <a:pos x="194" y="675"/>
                </a:cxn>
                <a:cxn ang="0">
                  <a:pos x="123" y="715"/>
                </a:cxn>
                <a:cxn ang="0">
                  <a:pos x="68" y="763"/>
                </a:cxn>
                <a:cxn ang="0">
                  <a:pos x="29" y="809"/>
                </a:cxn>
                <a:cxn ang="0">
                  <a:pos x="6" y="858"/>
                </a:cxn>
                <a:cxn ang="0">
                  <a:pos x="0" y="912"/>
                </a:cxn>
                <a:cxn ang="0">
                  <a:pos x="8" y="952"/>
                </a:cxn>
                <a:cxn ang="0">
                  <a:pos x="22" y="992"/>
                </a:cxn>
                <a:cxn ang="0">
                  <a:pos x="59" y="1036"/>
                </a:cxn>
                <a:cxn ang="0">
                  <a:pos x="127" y="1095"/>
                </a:cxn>
                <a:cxn ang="0">
                  <a:pos x="198" y="1135"/>
                </a:cxn>
                <a:cxn ang="0">
                  <a:pos x="273" y="1152"/>
                </a:cxn>
                <a:cxn ang="0">
                  <a:pos x="466" y="1084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/>
              <a:ahLst/>
              <a:cxnLst>
                <a:cxn ang="0">
                  <a:pos x="367" y="421"/>
                </a:cxn>
                <a:cxn ang="0">
                  <a:pos x="171" y="340"/>
                </a:cxn>
                <a:cxn ang="0">
                  <a:pos x="117" y="304"/>
                </a:cxn>
                <a:cxn ang="0">
                  <a:pos x="73" y="265"/>
                </a:cxn>
                <a:cxn ang="0">
                  <a:pos x="31" y="219"/>
                </a:cxn>
                <a:cxn ang="0">
                  <a:pos x="9" y="179"/>
                </a:cxn>
                <a:cxn ang="0">
                  <a:pos x="0" y="137"/>
                </a:cxn>
                <a:cxn ang="0">
                  <a:pos x="2" y="95"/>
                </a:cxn>
                <a:cxn ang="0">
                  <a:pos x="19" y="51"/>
                </a:cxn>
                <a:cxn ang="0">
                  <a:pos x="44" y="0"/>
                </a:cxn>
                <a:cxn ang="0">
                  <a:pos x="120" y="52"/>
                </a:cxn>
                <a:cxn ang="0">
                  <a:pos x="95" y="98"/>
                </a:cxn>
                <a:cxn ang="0">
                  <a:pos x="95" y="143"/>
                </a:cxn>
                <a:cxn ang="0">
                  <a:pos x="122" y="191"/>
                </a:cxn>
                <a:cxn ang="0">
                  <a:pos x="162" y="235"/>
                </a:cxn>
                <a:cxn ang="0">
                  <a:pos x="223" y="284"/>
                </a:cxn>
                <a:cxn ang="0">
                  <a:pos x="290" y="317"/>
                </a:cxn>
                <a:cxn ang="0">
                  <a:pos x="332" y="351"/>
                </a:cxn>
                <a:cxn ang="0">
                  <a:pos x="351" y="378"/>
                </a:cxn>
                <a:cxn ang="0">
                  <a:pos x="367" y="421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/>
              <a:ahLst/>
              <a:cxnLst>
                <a:cxn ang="0">
                  <a:pos x="525" y="1438"/>
                </a:cxn>
                <a:cxn ang="0">
                  <a:pos x="582" y="1409"/>
                </a:cxn>
                <a:cxn ang="0">
                  <a:pos x="647" y="1355"/>
                </a:cxn>
                <a:cxn ang="0">
                  <a:pos x="670" y="1304"/>
                </a:cxn>
                <a:cxn ang="0">
                  <a:pos x="686" y="1255"/>
                </a:cxn>
                <a:cxn ang="0">
                  <a:pos x="677" y="1198"/>
                </a:cxn>
                <a:cxn ang="0">
                  <a:pos x="637" y="1125"/>
                </a:cxn>
                <a:cxn ang="0">
                  <a:pos x="609" y="1092"/>
                </a:cxn>
                <a:cxn ang="0">
                  <a:pos x="569" y="1063"/>
                </a:cxn>
                <a:cxn ang="0">
                  <a:pos x="259" y="905"/>
                </a:cxn>
                <a:cxn ang="0">
                  <a:pos x="201" y="863"/>
                </a:cxn>
                <a:cxn ang="0">
                  <a:pos x="177" y="843"/>
                </a:cxn>
                <a:cxn ang="0">
                  <a:pos x="160" y="800"/>
                </a:cxn>
                <a:cxn ang="0">
                  <a:pos x="171" y="766"/>
                </a:cxn>
                <a:cxn ang="0">
                  <a:pos x="215" y="738"/>
                </a:cxn>
                <a:cxn ang="0">
                  <a:pos x="294" y="709"/>
                </a:cxn>
                <a:cxn ang="0">
                  <a:pos x="780" y="521"/>
                </a:cxn>
                <a:cxn ang="0">
                  <a:pos x="856" y="471"/>
                </a:cxn>
                <a:cxn ang="0">
                  <a:pos x="918" y="417"/>
                </a:cxn>
                <a:cxn ang="0">
                  <a:pos x="953" y="379"/>
                </a:cxn>
                <a:cxn ang="0">
                  <a:pos x="984" y="334"/>
                </a:cxn>
                <a:cxn ang="0">
                  <a:pos x="988" y="274"/>
                </a:cxn>
                <a:cxn ang="0">
                  <a:pos x="972" y="214"/>
                </a:cxn>
                <a:cxn ang="0">
                  <a:pos x="953" y="167"/>
                </a:cxn>
                <a:cxn ang="0">
                  <a:pos x="920" y="126"/>
                </a:cxn>
                <a:cxn ang="0">
                  <a:pos x="875" y="85"/>
                </a:cxn>
                <a:cxn ang="0">
                  <a:pos x="828" y="50"/>
                </a:cxn>
                <a:cxn ang="0">
                  <a:pos x="803" y="29"/>
                </a:cxn>
                <a:cxn ang="0">
                  <a:pos x="756" y="0"/>
                </a:cxn>
                <a:cxn ang="0">
                  <a:pos x="588" y="61"/>
                </a:cxn>
                <a:cxn ang="0">
                  <a:pos x="649" y="104"/>
                </a:cxn>
                <a:cxn ang="0">
                  <a:pos x="694" y="145"/>
                </a:cxn>
                <a:cxn ang="0">
                  <a:pos x="739" y="182"/>
                </a:cxn>
                <a:cxn ang="0">
                  <a:pos x="780" y="223"/>
                </a:cxn>
                <a:cxn ang="0">
                  <a:pos x="803" y="272"/>
                </a:cxn>
                <a:cxn ang="0">
                  <a:pos x="787" y="323"/>
                </a:cxn>
                <a:cxn ang="0">
                  <a:pos x="729" y="369"/>
                </a:cxn>
                <a:cxn ang="0">
                  <a:pos x="639" y="413"/>
                </a:cxn>
                <a:cxn ang="0">
                  <a:pos x="212" y="589"/>
                </a:cxn>
                <a:cxn ang="0">
                  <a:pos x="160" y="608"/>
                </a:cxn>
                <a:cxn ang="0">
                  <a:pos x="88" y="653"/>
                </a:cxn>
                <a:cxn ang="0">
                  <a:pos x="43" y="698"/>
                </a:cxn>
                <a:cxn ang="0">
                  <a:pos x="9" y="755"/>
                </a:cxn>
                <a:cxn ang="0">
                  <a:pos x="0" y="820"/>
                </a:cxn>
                <a:cxn ang="0">
                  <a:pos x="10" y="872"/>
                </a:cxn>
                <a:cxn ang="0">
                  <a:pos x="40" y="914"/>
                </a:cxn>
                <a:cxn ang="0">
                  <a:pos x="84" y="949"/>
                </a:cxn>
                <a:cxn ang="0">
                  <a:pos x="159" y="999"/>
                </a:cxn>
                <a:cxn ang="0">
                  <a:pos x="487" y="1164"/>
                </a:cxn>
                <a:cxn ang="0">
                  <a:pos x="530" y="1197"/>
                </a:cxn>
                <a:cxn ang="0">
                  <a:pos x="569" y="1236"/>
                </a:cxn>
                <a:cxn ang="0">
                  <a:pos x="557" y="1292"/>
                </a:cxn>
                <a:cxn ang="0">
                  <a:pos x="502" y="1354"/>
                </a:cxn>
                <a:cxn ang="0">
                  <a:pos x="434" y="1394"/>
                </a:cxn>
                <a:cxn ang="0">
                  <a:pos x="525" y="1438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/>
              <a:ahLst/>
              <a:cxnLst>
                <a:cxn ang="0">
                  <a:pos x="668" y="553"/>
                </a:cxn>
                <a:cxn ang="0">
                  <a:pos x="668" y="450"/>
                </a:cxn>
                <a:cxn ang="0">
                  <a:pos x="562" y="435"/>
                </a:cxn>
                <a:cxn ang="0">
                  <a:pos x="448" y="420"/>
                </a:cxn>
                <a:cxn ang="0">
                  <a:pos x="367" y="400"/>
                </a:cxn>
                <a:cxn ang="0">
                  <a:pos x="314" y="378"/>
                </a:cxn>
                <a:cxn ang="0">
                  <a:pos x="257" y="349"/>
                </a:cxn>
                <a:cxn ang="0">
                  <a:pos x="220" y="314"/>
                </a:cxn>
                <a:cxn ang="0">
                  <a:pos x="193" y="274"/>
                </a:cxn>
                <a:cxn ang="0">
                  <a:pos x="180" y="231"/>
                </a:cxn>
                <a:cxn ang="0">
                  <a:pos x="180" y="189"/>
                </a:cxn>
                <a:cxn ang="0">
                  <a:pos x="193" y="165"/>
                </a:cxn>
                <a:cxn ang="0">
                  <a:pos x="209" y="143"/>
                </a:cxn>
                <a:cxn ang="0">
                  <a:pos x="255" y="127"/>
                </a:cxn>
                <a:cxn ang="0">
                  <a:pos x="297" y="127"/>
                </a:cxn>
                <a:cxn ang="0">
                  <a:pos x="345" y="141"/>
                </a:cxn>
                <a:cxn ang="0">
                  <a:pos x="396" y="156"/>
                </a:cxn>
                <a:cxn ang="0">
                  <a:pos x="448" y="163"/>
                </a:cxn>
                <a:cxn ang="0">
                  <a:pos x="477" y="125"/>
                </a:cxn>
                <a:cxn ang="0">
                  <a:pos x="464" y="86"/>
                </a:cxn>
                <a:cxn ang="0">
                  <a:pos x="415" y="42"/>
                </a:cxn>
                <a:cxn ang="0">
                  <a:pos x="363" y="18"/>
                </a:cxn>
                <a:cxn ang="0">
                  <a:pos x="319" y="7"/>
                </a:cxn>
                <a:cxn ang="0">
                  <a:pos x="273" y="2"/>
                </a:cxn>
                <a:cxn ang="0">
                  <a:pos x="222" y="0"/>
                </a:cxn>
                <a:cxn ang="0">
                  <a:pos x="176" y="4"/>
                </a:cxn>
                <a:cxn ang="0">
                  <a:pos x="136" y="15"/>
                </a:cxn>
                <a:cxn ang="0">
                  <a:pos x="86" y="33"/>
                </a:cxn>
                <a:cxn ang="0">
                  <a:pos x="50" y="66"/>
                </a:cxn>
                <a:cxn ang="0">
                  <a:pos x="22" y="99"/>
                </a:cxn>
                <a:cxn ang="0">
                  <a:pos x="6" y="145"/>
                </a:cxn>
                <a:cxn ang="0">
                  <a:pos x="0" y="189"/>
                </a:cxn>
                <a:cxn ang="0">
                  <a:pos x="9" y="237"/>
                </a:cxn>
                <a:cxn ang="0">
                  <a:pos x="22" y="285"/>
                </a:cxn>
                <a:cxn ang="0">
                  <a:pos x="50" y="330"/>
                </a:cxn>
                <a:cxn ang="0">
                  <a:pos x="81" y="375"/>
                </a:cxn>
                <a:cxn ang="0">
                  <a:pos x="125" y="419"/>
                </a:cxn>
                <a:cxn ang="0">
                  <a:pos x="169" y="457"/>
                </a:cxn>
                <a:cxn ang="0">
                  <a:pos x="217" y="488"/>
                </a:cxn>
                <a:cxn ang="0">
                  <a:pos x="266" y="514"/>
                </a:cxn>
                <a:cxn ang="0">
                  <a:pos x="310" y="534"/>
                </a:cxn>
                <a:cxn ang="0">
                  <a:pos x="369" y="549"/>
                </a:cxn>
                <a:cxn ang="0">
                  <a:pos x="437" y="568"/>
                </a:cxn>
                <a:cxn ang="0">
                  <a:pos x="516" y="581"/>
                </a:cxn>
                <a:cxn ang="0">
                  <a:pos x="595" y="577"/>
                </a:cxn>
                <a:cxn ang="0">
                  <a:pos x="668" y="553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/>
              <a:ahLst/>
              <a:cxnLst>
                <a:cxn ang="0">
                  <a:pos x="1412" y="548"/>
                </a:cxn>
                <a:cxn ang="0">
                  <a:pos x="1316" y="537"/>
                </a:cxn>
                <a:cxn ang="0">
                  <a:pos x="1237" y="524"/>
                </a:cxn>
                <a:cxn ang="0">
                  <a:pos x="1179" y="511"/>
                </a:cxn>
                <a:cxn ang="0">
                  <a:pos x="1118" y="499"/>
                </a:cxn>
                <a:cxn ang="0">
                  <a:pos x="1060" y="493"/>
                </a:cxn>
                <a:cxn ang="0">
                  <a:pos x="1000" y="495"/>
                </a:cxn>
                <a:cxn ang="0">
                  <a:pos x="939" y="499"/>
                </a:cxn>
                <a:cxn ang="0">
                  <a:pos x="894" y="482"/>
                </a:cxn>
                <a:cxn ang="0">
                  <a:pos x="962" y="440"/>
                </a:cxn>
                <a:cxn ang="0">
                  <a:pos x="1005" y="411"/>
                </a:cxn>
                <a:cxn ang="0">
                  <a:pos x="1043" y="381"/>
                </a:cxn>
                <a:cxn ang="0">
                  <a:pos x="1069" y="348"/>
                </a:cxn>
                <a:cxn ang="0">
                  <a:pos x="962" y="383"/>
                </a:cxn>
                <a:cxn ang="0">
                  <a:pos x="855" y="418"/>
                </a:cxn>
                <a:cxn ang="0">
                  <a:pos x="783" y="436"/>
                </a:cxn>
                <a:cxn ang="0">
                  <a:pos x="670" y="449"/>
                </a:cxn>
                <a:cxn ang="0">
                  <a:pos x="597" y="449"/>
                </a:cxn>
                <a:cxn ang="0">
                  <a:pos x="531" y="444"/>
                </a:cxn>
                <a:cxn ang="0">
                  <a:pos x="486" y="427"/>
                </a:cxn>
                <a:cxn ang="0">
                  <a:pos x="459" y="407"/>
                </a:cxn>
                <a:cxn ang="0">
                  <a:pos x="527" y="389"/>
                </a:cxn>
                <a:cxn ang="0">
                  <a:pos x="572" y="365"/>
                </a:cxn>
                <a:cxn ang="0">
                  <a:pos x="599" y="339"/>
                </a:cxn>
                <a:cxn ang="0">
                  <a:pos x="634" y="308"/>
                </a:cxn>
                <a:cxn ang="0">
                  <a:pos x="544" y="334"/>
                </a:cxn>
                <a:cxn ang="0">
                  <a:pos x="463" y="348"/>
                </a:cxn>
                <a:cxn ang="0">
                  <a:pos x="378" y="356"/>
                </a:cxn>
                <a:cxn ang="0">
                  <a:pos x="303" y="352"/>
                </a:cxn>
                <a:cxn ang="0">
                  <a:pos x="254" y="334"/>
                </a:cxn>
                <a:cxn ang="0">
                  <a:pos x="233" y="312"/>
                </a:cxn>
                <a:cxn ang="0">
                  <a:pos x="281" y="291"/>
                </a:cxn>
                <a:cxn ang="0">
                  <a:pos x="313" y="269"/>
                </a:cxn>
                <a:cxn ang="0">
                  <a:pos x="341" y="244"/>
                </a:cxn>
                <a:cxn ang="0">
                  <a:pos x="339" y="229"/>
                </a:cxn>
                <a:cxn ang="0">
                  <a:pos x="262" y="246"/>
                </a:cxn>
                <a:cxn ang="0">
                  <a:pos x="179" y="255"/>
                </a:cxn>
                <a:cxn ang="0">
                  <a:pos x="109" y="254"/>
                </a:cxn>
                <a:cxn ang="0">
                  <a:pos x="51" y="244"/>
                </a:cxn>
                <a:cxn ang="0">
                  <a:pos x="19" y="229"/>
                </a:cxn>
                <a:cxn ang="0">
                  <a:pos x="0" y="205"/>
                </a:cxn>
                <a:cxn ang="0">
                  <a:pos x="120" y="187"/>
                </a:cxn>
                <a:cxn ang="0">
                  <a:pos x="309" y="156"/>
                </a:cxn>
                <a:cxn ang="0">
                  <a:pos x="544" y="119"/>
                </a:cxn>
                <a:cxn ang="0">
                  <a:pos x="742" y="71"/>
                </a:cxn>
                <a:cxn ang="0">
                  <a:pos x="926" y="26"/>
                </a:cxn>
                <a:cxn ang="0">
                  <a:pos x="1020" y="9"/>
                </a:cxn>
                <a:cxn ang="0">
                  <a:pos x="1098" y="0"/>
                </a:cxn>
                <a:cxn ang="0">
                  <a:pos x="1165" y="2"/>
                </a:cxn>
                <a:cxn ang="0">
                  <a:pos x="1211" y="7"/>
                </a:cxn>
                <a:cxn ang="0">
                  <a:pos x="1254" y="27"/>
                </a:cxn>
                <a:cxn ang="0">
                  <a:pos x="1288" y="71"/>
                </a:cxn>
                <a:cxn ang="0">
                  <a:pos x="1301" y="117"/>
                </a:cxn>
                <a:cxn ang="0">
                  <a:pos x="1316" y="148"/>
                </a:cxn>
                <a:cxn ang="0">
                  <a:pos x="1344" y="159"/>
                </a:cxn>
                <a:cxn ang="0">
                  <a:pos x="1384" y="156"/>
                </a:cxn>
                <a:cxn ang="0">
                  <a:pos x="1412" y="145"/>
                </a:cxn>
                <a:cxn ang="0">
                  <a:pos x="1412" y="548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/>
              <a:ahLst/>
              <a:cxnLst>
                <a:cxn ang="0">
                  <a:pos x="0" y="548"/>
                </a:cxn>
                <a:cxn ang="0">
                  <a:pos x="96" y="537"/>
                </a:cxn>
                <a:cxn ang="0">
                  <a:pos x="175" y="524"/>
                </a:cxn>
                <a:cxn ang="0">
                  <a:pos x="233" y="511"/>
                </a:cxn>
                <a:cxn ang="0">
                  <a:pos x="294" y="499"/>
                </a:cxn>
                <a:cxn ang="0">
                  <a:pos x="352" y="493"/>
                </a:cxn>
                <a:cxn ang="0">
                  <a:pos x="412" y="495"/>
                </a:cxn>
                <a:cxn ang="0">
                  <a:pos x="473" y="499"/>
                </a:cxn>
                <a:cxn ang="0">
                  <a:pos x="518" y="482"/>
                </a:cxn>
                <a:cxn ang="0">
                  <a:pos x="450" y="440"/>
                </a:cxn>
                <a:cxn ang="0">
                  <a:pos x="407" y="411"/>
                </a:cxn>
                <a:cxn ang="0">
                  <a:pos x="369" y="381"/>
                </a:cxn>
                <a:cxn ang="0">
                  <a:pos x="343" y="348"/>
                </a:cxn>
                <a:cxn ang="0">
                  <a:pos x="450" y="383"/>
                </a:cxn>
                <a:cxn ang="0">
                  <a:pos x="557" y="418"/>
                </a:cxn>
                <a:cxn ang="0">
                  <a:pos x="629" y="436"/>
                </a:cxn>
                <a:cxn ang="0">
                  <a:pos x="742" y="449"/>
                </a:cxn>
                <a:cxn ang="0">
                  <a:pos x="815" y="449"/>
                </a:cxn>
                <a:cxn ang="0">
                  <a:pos x="881" y="444"/>
                </a:cxn>
                <a:cxn ang="0">
                  <a:pos x="926" y="427"/>
                </a:cxn>
                <a:cxn ang="0">
                  <a:pos x="953" y="407"/>
                </a:cxn>
                <a:cxn ang="0">
                  <a:pos x="885" y="389"/>
                </a:cxn>
                <a:cxn ang="0">
                  <a:pos x="840" y="365"/>
                </a:cxn>
                <a:cxn ang="0">
                  <a:pos x="809" y="339"/>
                </a:cxn>
                <a:cxn ang="0">
                  <a:pos x="778" y="308"/>
                </a:cxn>
                <a:cxn ang="0">
                  <a:pos x="868" y="334"/>
                </a:cxn>
                <a:cxn ang="0">
                  <a:pos x="949" y="348"/>
                </a:cxn>
                <a:cxn ang="0">
                  <a:pos x="1034" y="356"/>
                </a:cxn>
                <a:cxn ang="0">
                  <a:pos x="1109" y="352"/>
                </a:cxn>
                <a:cxn ang="0">
                  <a:pos x="1158" y="334"/>
                </a:cxn>
                <a:cxn ang="0">
                  <a:pos x="1179" y="312"/>
                </a:cxn>
                <a:cxn ang="0">
                  <a:pos x="1131" y="291"/>
                </a:cxn>
                <a:cxn ang="0">
                  <a:pos x="1099" y="269"/>
                </a:cxn>
                <a:cxn ang="0">
                  <a:pos x="1071" y="244"/>
                </a:cxn>
                <a:cxn ang="0">
                  <a:pos x="1073" y="229"/>
                </a:cxn>
                <a:cxn ang="0">
                  <a:pos x="1150" y="246"/>
                </a:cxn>
                <a:cxn ang="0">
                  <a:pos x="1233" y="255"/>
                </a:cxn>
                <a:cxn ang="0">
                  <a:pos x="1311" y="253"/>
                </a:cxn>
                <a:cxn ang="0">
                  <a:pos x="1361" y="244"/>
                </a:cxn>
                <a:cxn ang="0">
                  <a:pos x="1393" y="229"/>
                </a:cxn>
                <a:cxn ang="0">
                  <a:pos x="1412" y="205"/>
                </a:cxn>
                <a:cxn ang="0">
                  <a:pos x="1292" y="187"/>
                </a:cxn>
                <a:cxn ang="0">
                  <a:pos x="1087" y="158"/>
                </a:cxn>
                <a:cxn ang="0">
                  <a:pos x="868" y="119"/>
                </a:cxn>
                <a:cxn ang="0">
                  <a:pos x="670" y="71"/>
                </a:cxn>
                <a:cxn ang="0">
                  <a:pos x="486" y="26"/>
                </a:cxn>
                <a:cxn ang="0">
                  <a:pos x="392" y="9"/>
                </a:cxn>
                <a:cxn ang="0">
                  <a:pos x="314" y="0"/>
                </a:cxn>
                <a:cxn ang="0">
                  <a:pos x="247" y="2"/>
                </a:cxn>
                <a:cxn ang="0">
                  <a:pos x="201" y="7"/>
                </a:cxn>
                <a:cxn ang="0">
                  <a:pos x="158" y="27"/>
                </a:cxn>
                <a:cxn ang="0">
                  <a:pos x="124" y="71"/>
                </a:cxn>
                <a:cxn ang="0">
                  <a:pos x="111" y="117"/>
                </a:cxn>
                <a:cxn ang="0">
                  <a:pos x="96" y="148"/>
                </a:cxn>
                <a:cxn ang="0">
                  <a:pos x="68" y="159"/>
                </a:cxn>
                <a:cxn ang="0">
                  <a:pos x="28" y="156"/>
                </a:cxn>
                <a:cxn ang="0">
                  <a:pos x="0" y="145"/>
                </a:cxn>
                <a:cxn ang="0">
                  <a:pos x="0" y="548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CCFF0C-DC66-4BA9-8229-20BCDBCCE6B7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4317FC-687C-418A-9E59-E365B79297A8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20600-2249-4D4A-ACEB-252EF7646725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37F57C-6A66-4C7D-AA02-12ACE2CB2CB6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F1E8C2-1938-47F8-BC9E-A3F60F61B60A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EF5945-530D-40F5-89EC-E0DB9A1966BF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384E6-2A02-4DC0-8344-133AE78CD1AB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CD13E4-997D-47BC-8F26-24D15F6F23AE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6A606A-A5CD-4818-A6A0-3FB11460DA41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CCC3E-1AC8-4246-B9D2-D596ABD5E060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F762E2-1AE0-4845-B8FD-E852EFFB73F8}" type="datetime1">
              <a:rPr lang="it-IT" smtClean="0"/>
              <a:pPr/>
              <a:t>03/12/2013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dr. Mustafà Qaddourah Rashed</a:t>
            </a:r>
            <a:endParaRPr lang="it-IT"/>
          </a:p>
        </p:txBody>
      </p:sp>
    </p:spTree>
  </p:cSld>
  <p:clrMapOvr>
    <a:masterClrMapping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/>
              <a:ahLst/>
              <a:cxnLst>
                <a:cxn ang="0">
                  <a:pos x="0" y="1120"/>
                </a:cxn>
                <a:cxn ang="0">
                  <a:pos x="0" y="0"/>
                </a:cxn>
                <a:cxn ang="0">
                  <a:pos x="87" y="0"/>
                </a:cxn>
                <a:cxn ang="0">
                  <a:pos x="87" y="1085"/>
                </a:cxn>
                <a:cxn ang="0">
                  <a:pos x="0" y="1120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83" y="0"/>
                </a:cxn>
                <a:cxn ang="0">
                  <a:pos x="74" y="329"/>
                </a:cxn>
                <a:cxn ang="0">
                  <a:pos x="0" y="362"/>
                </a:cxn>
                <a:cxn ang="0">
                  <a:pos x="0" y="2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/>
              <a:ahLst/>
              <a:cxnLst>
                <a:cxn ang="0">
                  <a:pos x="2" y="213"/>
                </a:cxn>
                <a:cxn ang="0">
                  <a:pos x="0" y="28"/>
                </a:cxn>
                <a:cxn ang="0">
                  <a:pos x="83" y="0"/>
                </a:cxn>
                <a:cxn ang="0">
                  <a:pos x="72" y="248"/>
                </a:cxn>
                <a:cxn ang="0">
                  <a:pos x="2" y="213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/>
              <a:ahLst/>
              <a:cxnLst>
                <a:cxn ang="0">
                  <a:pos x="13" y="204"/>
                </a:cxn>
                <a:cxn ang="0">
                  <a:pos x="0" y="0"/>
                </a:cxn>
                <a:cxn ang="0">
                  <a:pos x="51" y="26"/>
                </a:cxn>
                <a:cxn ang="0">
                  <a:pos x="47" y="231"/>
                </a:cxn>
                <a:cxn ang="0">
                  <a:pos x="13" y="204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/>
              <a:ahLst/>
              <a:cxnLst>
                <a:cxn ang="0">
                  <a:pos x="4" y="101"/>
                </a:cxn>
                <a:cxn ang="0">
                  <a:pos x="0" y="0"/>
                </a:cxn>
                <a:cxn ang="0">
                  <a:pos x="35" y="20"/>
                </a:cxn>
                <a:cxn ang="0">
                  <a:pos x="28" y="132"/>
                </a:cxn>
                <a:cxn ang="0">
                  <a:pos x="4" y="101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/>
              <a:ahLst/>
              <a:cxnLst>
                <a:cxn ang="0">
                  <a:pos x="15" y="589"/>
                </a:cxn>
                <a:cxn ang="0">
                  <a:pos x="0" y="0"/>
                </a:cxn>
                <a:cxn ang="0">
                  <a:pos x="29" y="37"/>
                </a:cxn>
                <a:cxn ang="0">
                  <a:pos x="15" y="589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48" y="101"/>
                </a:cxn>
                <a:cxn ang="0">
                  <a:pos x="93" y="79"/>
                </a:cxn>
                <a:cxn ang="0">
                  <a:pos x="146" y="39"/>
                </a:cxn>
                <a:cxn ang="0">
                  <a:pos x="182" y="0"/>
                </a:cxn>
                <a:cxn ang="0">
                  <a:pos x="232" y="42"/>
                </a:cxn>
                <a:cxn ang="0">
                  <a:pos x="188" y="74"/>
                </a:cxn>
                <a:cxn ang="0">
                  <a:pos x="134" y="110"/>
                </a:cxn>
                <a:cxn ang="0">
                  <a:pos x="61" y="129"/>
                </a:cxn>
                <a:cxn ang="0">
                  <a:pos x="0" y="117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/>
              <a:ahLst/>
              <a:cxnLst>
                <a:cxn ang="0">
                  <a:pos x="359" y="645"/>
                </a:cxn>
                <a:cxn ang="0">
                  <a:pos x="405" y="616"/>
                </a:cxn>
                <a:cxn ang="0">
                  <a:pos x="447" y="580"/>
                </a:cxn>
                <a:cxn ang="0">
                  <a:pos x="460" y="552"/>
                </a:cxn>
                <a:cxn ang="0">
                  <a:pos x="464" y="515"/>
                </a:cxn>
                <a:cxn ang="0">
                  <a:pos x="451" y="468"/>
                </a:cxn>
                <a:cxn ang="0">
                  <a:pos x="424" y="424"/>
                </a:cxn>
                <a:cxn ang="0">
                  <a:pos x="380" y="385"/>
                </a:cxn>
                <a:cxn ang="0">
                  <a:pos x="168" y="259"/>
                </a:cxn>
                <a:cxn ang="0">
                  <a:pos x="133" y="235"/>
                </a:cxn>
                <a:cxn ang="0">
                  <a:pos x="111" y="208"/>
                </a:cxn>
                <a:cxn ang="0">
                  <a:pos x="104" y="166"/>
                </a:cxn>
                <a:cxn ang="0">
                  <a:pos x="117" y="124"/>
                </a:cxn>
                <a:cxn ang="0">
                  <a:pos x="155" y="95"/>
                </a:cxn>
                <a:cxn ang="0">
                  <a:pos x="222" y="52"/>
                </a:cxn>
                <a:cxn ang="0">
                  <a:pos x="124" y="0"/>
                </a:cxn>
                <a:cxn ang="0">
                  <a:pos x="55" y="41"/>
                </a:cxn>
                <a:cxn ang="0">
                  <a:pos x="27" y="70"/>
                </a:cxn>
                <a:cxn ang="0">
                  <a:pos x="2" y="123"/>
                </a:cxn>
                <a:cxn ang="0">
                  <a:pos x="0" y="189"/>
                </a:cxn>
                <a:cxn ang="0">
                  <a:pos x="29" y="257"/>
                </a:cxn>
                <a:cxn ang="0">
                  <a:pos x="78" y="300"/>
                </a:cxn>
                <a:cxn ang="0">
                  <a:pos x="311" y="442"/>
                </a:cxn>
                <a:cxn ang="0">
                  <a:pos x="358" y="474"/>
                </a:cxn>
                <a:cxn ang="0">
                  <a:pos x="375" y="516"/>
                </a:cxn>
                <a:cxn ang="0">
                  <a:pos x="375" y="550"/>
                </a:cxn>
                <a:cxn ang="0">
                  <a:pos x="308" y="608"/>
                </a:cxn>
                <a:cxn ang="0">
                  <a:pos x="359" y="64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/>
              <a:ahLst/>
              <a:cxnLst>
                <a:cxn ang="0">
                  <a:pos x="92" y="421"/>
                </a:cxn>
                <a:cxn ang="0">
                  <a:pos x="163" y="399"/>
                </a:cxn>
                <a:cxn ang="0">
                  <a:pos x="218" y="357"/>
                </a:cxn>
                <a:cxn ang="0">
                  <a:pos x="263" y="316"/>
                </a:cxn>
                <a:cxn ang="0">
                  <a:pos x="300" y="265"/>
                </a:cxn>
                <a:cxn ang="0">
                  <a:pos x="317" y="203"/>
                </a:cxn>
                <a:cxn ang="0">
                  <a:pos x="316" y="139"/>
                </a:cxn>
                <a:cxn ang="0">
                  <a:pos x="299" y="95"/>
                </a:cxn>
                <a:cxn ang="0">
                  <a:pos x="276" y="64"/>
                </a:cxn>
                <a:cxn ang="0">
                  <a:pos x="241" y="36"/>
                </a:cxn>
                <a:cxn ang="0">
                  <a:pos x="218" y="14"/>
                </a:cxn>
                <a:cxn ang="0">
                  <a:pos x="180" y="0"/>
                </a:cxn>
                <a:cxn ang="0">
                  <a:pos x="61" y="52"/>
                </a:cxn>
                <a:cxn ang="0">
                  <a:pos x="106" y="93"/>
                </a:cxn>
                <a:cxn ang="0">
                  <a:pos x="137" y="130"/>
                </a:cxn>
                <a:cxn ang="0">
                  <a:pos x="159" y="159"/>
                </a:cxn>
                <a:cxn ang="0">
                  <a:pos x="176" y="196"/>
                </a:cxn>
                <a:cxn ang="0">
                  <a:pos x="176" y="246"/>
                </a:cxn>
                <a:cxn ang="0">
                  <a:pos x="145" y="279"/>
                </a:cxn>
                <a:cxn ang="0">
                  <a:pos x="105" y="309"/>
                </a:cxn>
                <a:cxn ang="0">
                  <a:pos x="50" y="342"/>
                </a:cxn>
                <a:cxn ang="0">
                  <a:pos x="0" y="369"/>
                </a:cxn>
                <a:cxn ang="0">
                  <a:pos x="92" y="421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/>
              <a:ahLst/>
              <a:cxnLst>
                <a:cxn ang="0">
                  <a:pos x="466" y="1084"/>
                </a:cxn>
                <a:cxn ang="0">
                  <a:pos x="370" y="1066"/>
                </a:cxn>
                <a:cxn ang="0">
                  <a:pos x="299" y="1035"/>
                </a:cxn>
                <a:cxn ang="0">
                  <a:pos x="257" y="1002"/>
                </a:cxn>
                <a:cxn ang="0">
                  <a:pos x="220" y="956"/>
                </a:cxn>
                <a:cxn ang="0">
                  <a:pos x="209" y="914"/>
                </a:cxn>
                <a:cxn ang="0">
                  <a:pos x="215" y="873"/>
                </a:cxn>
                <a:cxn ang="0">
                  <a:pos x="231" y="836"/>
                </a:cxn>
                <a:cxn ang="0">
                  <a:pos x="273" y="798"/>
                </a:cxn>
                <a:cxn ang="0">
                  <a:pos x="330" y="774"/>
                </a:cxn>
                <a:cxn ang="0">
                  <a:pos x="400" y="748"/>
                </a:cxn>
                <a:cxn ang="0">
                  <a:pos x="1110" y="499"/>
                </a:cxn>
                <a:cxn ang="0">
                  <a:pos x="1207" y="451"/>
                </a:cxn>
                <a:cxn ang="0">
                  <a:pos x="1289" y="398"/>
                </a:cxn>
                <a:cxn ang="0">
                  <a:pos x="1344" y="356"/>
                </a:cxn>
                <a:cxn ang="0">
                  <a:pos x="1381" y="310"/>
                </a:cxn>
                <a:cxn ang="0">
                  <a:pos x="1403" y="249"/>
                </a:cxn>
                <a:cxn ang="0">
                  <a:pos x="1401" y="185"/>
                </a:cxn>
                <a:cxn ang="0">
                  <a:pos x="1386" y="136"/>
                </a:cxn>
                <a:cxn ang="0">
                  <a:pos x="1370" y="90"/>
                </a:cxn>
                <a:cxn ang="0">
                  <a:pos x="1335" y="55"/>
                </a:cxn>
                <a:cxn ang="0">
                  <a:pos x="1280" y="18"/>
                </a:cxn>
                <a:cxn ang="0">
                  <a:pos x="1214" y="0"/>
                </a:cxn>
                <a:cxn ang="0">
                  <a:pos x="1172" y="4"/>
                </a:cxn>
                <a:cxn ang="0">
                  <a:pos x="1111" y="7"/>
                </a:cxn>
                <a:cxn ang="0">
                  <a:pos x="1053" y="20"/>
                </a:cxn>
                <a:cxn ang="0">
                  <a:pos x="989" y="46"/>
                </a:cxn>
                <a:cxn ang="0">
                  <a:pos x="939" y="79"/>
                </a:cxn>
                <a:cxn ang="0">
                  <a:pos x="899" y="106"/>
                </a:cxn>
                <a:cxn ang="0">
                  <a:pos x="878" y="149"/>
                </a:cxn>
                <a:cxn ang="0">
                  <a:pos x="897" y="187"/>
                </a:cxn>
                <a:cxn ang="0">
                  <a:pos x="939" y="183"/>
                </a:cxn>
                <a:cxn ang="0">
                  <a:pos x="987" y="171"/>
                </a:cxn>
                <a:cxn ang="0">
                  <a:pos x="1033" y="158"/>
                </a:cxn>
                <a:cxn ang="0">
                  <a:pos x="1069" y="150"/>
                </a:cxn>
                <a:cxn ang="0">
                  <a:pos x="1111" y="150"/>
                </a:cxn>
                <a:cxn ang="0">
                  <a:pos x="1154" y="163"/>
                </a:cxn>
                <a:cxn ang="0">
                  <a:pos x="1183" y="204"/>
                </a:cxn>
                <a:cxn ang="0">
                  <a:pos x="1179" y="248"/>
                </a:cxn>
                <a:cxn ang="0">
                  <a:pos x="1157" y="286"/>
                </a:cxn>
                <a:cxn ang="0">
                  <a:pos x="1121" y="323"/>
                </a:cxn>
                <a:cxn ang="0">
                  <a:pos x="1047" y="361"/>
                </a:cxn>
                <a:cxn ang="0">
                  <a:pos x="908" y="415"/>
                </a:cxn>
                <a:cxn ang="0">
                  <a:pos x="194" y="675"/>
                </a:cxn>
                <a:cxn ang="0">
                  <a:pos x="123" y="715"/>
                </a:cxn>
                <a:cxn ang="0">
                  <a:pos x="68" y="763"/>
                </a:cxn>
                <a:cxn ang="0">
                  <a:pos x="29" y="809"/>
                </a:cxn>
                <a:cxn ang="0">
                  <a:pos x="6" y="858"/>
                </a:cxn>
                <a:cxn ang="0">
                  <a:pos x="0" y="912"/>
                </a:cxn>
                <a:cxn ang="0">
                  <a:pos x="8" y="952"/>
                </a:cxn>
                <a:cxn ang="0">
                  <a:pos x="22" y="992"/>
                </a:cxn>
                <a:cxn ang="0">
                  <a:pos x="59" y="1036"/>
                </a:cxn>
                <a:cxn ang="0">
                  <a:pos x="127" y="1095"/>
                </a:cxn>
                <a:cxn ang="0">
                  <a:pos x="198" y="1135"/>
                </a:cxn>
                <a:cxn ang="0">
                  <a:pos x="273" y="1152"/>
                </a:cxn>
                <a:cxn ang="0">
                  <a:pos x="466" y="1084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/>
              <a:ahLst/>
              <a:cxnLst>
                <a:cxn ang="0">
                  <a:pos x="367" y="421"/>
                </a:cxn>
                <a:cxn ang="0">
                  <a:pos x="171" y="340"/>
                </a:cxn>
                <a:cxn ang="0">
                  <a:pos x="117" y="304"/>
                </a:cxn>
                <a:cxn ang="0">
                  <a:pos x="73" y="265"/>
                </a:cxn>
                <a:cxn ang="0">
                  <a:pos x="31" y="219"/>
                </a:cxn>
                <a:cxn ang="0">
                  <a:pos x="9" y="179"/>
                </a:cxn>
                <a:cxn ang="0">
                  <a:pos x="0" y="137"/>
                </a:cxn>
                <a:cxn ang="0">
                  <a:pos x="2" y="95"/>
                </a:cxn>
                <a:cxn ang="0">
                  <a:pos x="19" y="51"/>
                </a:cxn>
                <a:cxn ang="0">
                  <a:pos x="44" y="0"/>
                </a:cxn>
                <a:cxn ang="0">
                  <a:pos x="120" y="52"/>
                </a:cxn>
                <a:cxn ang="0">
                  <a:pos x="95" y="98"/>
                </a:cxn>
                <a:cxn ang="0">
                  <a:pos x="95" y="143"/>
                </a:cxn>
                <a:cxn ang="0">
                  <a:pos x="122" y="191"/>
                </a:cxn>
                <a:cxn ang="0">
                  <a:pos x="162" y="235"/>
                </a:cxn>
                <a:cxn ang="0">
                  <a:pos x="223" y="284"/>
                </a:cxn>
                <a:cxn ang="0">
                  <a:pos x="290" y="317"/>
                </a:cxn>
                <a:cxn ang="0">
                  <a:pos x="332" y="351"/>
                </a:cxn>
                <a:cxn ang="0">
                  <a:pos x="351" y="378"/>
                </a:cxn>
                <a:cxn ang="0">
                  <a:pos x="367" y="421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/>
              <a:ahLst/>
              <a:cxnLst>
                <a:cxn ang="0">
                  <a:pos x="525" y="1438"/>
                </a:cxn>
                <a:cxn ang="0">
                  <a:pos x="582" y="1409"/>
                </a:cxn>
                <a:cxn ang="0">
                  <a:pos x="647" y="1355"/>
                </a:cxn>
                <a:cxn ang="0">
                  <a:pos x="670" y="1304"/>
                </a:cxn>
                <a:cxn ang="0">
                  <a:pos x="686" y="1255"/>
                </a:cxn>
                <a:cxn ang="0">
                  <a:pos x="677" y="1198"/>
                </a:cxn>
                <a:cxn ang="0">
                  <a:pos x="637" y="1125"/>
                </a:cxn>
                <a:cxn ang="0">
                  <a:pos x="609" y="1092"/>
                </a:cxn>
                <a:cxn ang="0">
                  <a:pos x="569" y="1063"/>
                </a:cxn>
                <a:cxn ang="0">
                  <a:pos x="259" y="905"/>
                </a:cxn>
                <a:cxn ang="0">
                  <a:pos x="201" y="863"/>
                </a:cxn>
                <a:cxn ang="0">
                  <a:pos x="177" y="843"/>
                </a:cxn>
                <a:cxn ang="0">
                  <a:pos x="160" y="800"/>
                </a:cxn>
                <a:cxn ang="0">
                  <a:pos x="171" y="766"/>
                </a:cxn>
                <a:cxn ang="0">
                  <a:pos x="215" y="738"/>
                </a:cxn>
                <a:cxn ang="0">
                  <a:pos x="294" y="709"/>
                </a:cxn>
                <a:cxn ang="0">
                  <a:pos x="780" y="521"/>
                </a:cxn>
                <a:cxn ang="0">
                  <a:pos x="856" y="471"/>
                </a:cxn>
                <a:cxn ang="0">
                  <a:pos x="918" y="417"/>
                </a:cxn>
                <a:cxn ang="0">
                  <a:pos x="953" y="379"/>
                </a:cxn>
                <a:cxn ang="0">
                  <a:pos x="984" y="334"/>
                </a:cxn>
                <a:cxn ang="0">
                  <a:pos x="988" y="274"/>
                </a:cxn>
                <a:cxn ang="0">
                  <a:pos x="972" y="214"/>
                </a:cxn>
                <a:cxn ang="0">
                  <a:pos x="953" y="167"/>
                </a:cxn>
                <a:cxn ang="0">
                  <a:pos x="920" y="126"/>
                </a:cxn>
                <a:cxn ang="0">
                  <a:pos x="875" y="85"/>
                </a:cxn>
                <a:cxn ang="0">
                  <a:pos x="828" y="50"/>
                </a:cxn>
                <a:cxn ang="0">
                  <a:pos x="803" y="29"/>
                </a:cxn>
                <a:cxn ang="0">
                  <a:pos x="756" y="0"/>
                </a:cxn>
                <a:cxn ang="0">
                  <a:pos x="588" y="61"/>
                </a:cxn>
                <a:cxn ang="0">
                  <a:pos x="649" y="104"/>
                </a:cxn>
                <a:cxn ang="0">
                  <a:pos x="694" y="145"/>
                </a:cxn>
                <a:cxn ang="0">
                  <a:pos x="739" y="182"/>
                </a:cxn>
                <a:cxn ang="0">
                  <a:pos x="780" y="223"/>
                </a:cxn>
                <a:cxn ang="0">
                  <a:pos x="803" y="272"/>
                </a:cxn>
                <a:cxn ang="0">
                  <a:pos x="787" y="323"/>
                </a:cxn>
                <a:cxn ang="0">
                  <a:pos x="729" y="369"/>
                </a:cxn>
                <a:cxn ang="0">
                  <a:pos x="639" y="413"/>
                </a:cxn>
                <a:cxn ang="0">
                  <a:pos x="212" y="589"/>
                </a:cxn>
                <a:cxn ang="0">
                  <a:pos x="160" y="608"/>
                </a:cxn>
                <a:cxn ang="0">
                  <a:pos x="88" y="653"/>
                </a:cxn>
                <a:cxn ang="0">
                  <a:pos x="43" y="698"/>
                </a:cxn>
                <a:cxn ang="0">
                  <a:pos x="9" y="755"/>
                </a:cxn>
                <a:cxn ang="0">
                  <a:pos x="0" y="820"/>
                </a:cxn>
                <a:cxn ang="0">
                  <a:pos x="10" y="872"/>
                </a:cxn>
                <a:cxn ang="0">
                  <a:pos x="40" y="914"/>
                </a:cxn>
                <a:cxn ang="0">
                  <a:pos x="84" y="949"/>
                </a:cxn>
                <a:cxn ang="0">
                  <a:pos x="159" y="999"/>
                </a:cxn>
                <a:cxn ang="0">
                  <a:pos x="487" y="1164"/>
                </a:cxn>
                <a:cxn ang="0">
                  <a:pos x="530" y="1197"/>
                </a:cxn>
                <a:cxn ang="0">
                  <a:pos x="569" y="1236"/>
                </a:cxn>
                <a:cxn ang="0">
                  <a:pos x="557" y="1292"/>
                </a:cxn>
                <a:cxn ang="0">
                  <a:pos x="502" y="1354"/>
                </a:cxn>
                <a:cxn ang="0">
                  <a:pos x="434" y="1394"/>
                </a:cxn>
                <a:cxn ang="0">
                  <a:pos x="525" y="1438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/>
              <a:ahLst/>
              <a:cxnLst>
                <a:cxn ang="0">
                  <a:pos x="668" y="553"/>
                </a:cxn>
                <a:cxn ang="0">
                  <a:pos x="668" y="450"/>
                </a:cxn>
                <a:cxn ang="0">
                  <a:pos x="562" y="435"/>
                </a:cxn>
                <a:cxn ang="0">
                  <a:pos x="448" y="420"/>
                </a:cxn>
                <a:cxn ang="0">
                  <a:pos x="367" y="400"/>
                </a:cxn>
                <a:cxn ang="0">
                  <a:pos x="314" y="378"/>
                </a:cxn>
                <a:cxn ang="0">
                  <a:pos x="257" y="349"/>
                </a:cxn>
                <a:cxn ang="0">
                  <a:pos x="220" y="314"/>
                </a:cxn>
                <a:cxn ang="0">
                  <a:pos x="193" y="274"/>
                </a:cxn>
                <a:cxn ang="0">
                  <a:pos x="180" y="231"/>
                </a:cxn>
                <a:cxn ang="0">
                  <a:pos x="180" y="189"/>
                </a:cxn>
                <a:cxn ang="0">
                  <a:pos x="193" y="165"/>
                </a:cxn>
                <a:cxn ang="0">
                  <a:pos x="209" y="143"/>
                </a:cxn>
                <a:cxn ang="0">
                  <a:pos x="255" y="127"/>
                </a:cxn>
                <a:cxn ang="0">
                  <a:pos x="297" y="127"/>
                </a:cxn>
                <a:cxn ang="0">
                  <a:pos x="345" y="141"/>
                </a:cxn>
                <a:cxn ang="0">
                  <a:pos x="396" y="156"/>
                </a:cxn>
                <a:cxn ang="0">
                  <a:pos x="448" y="163"/>
                </a:cxn>
                <a:cxn ang="0">
                  <a:pos x="477" y="125"/>
                </a:cxn>
                <a:cxn ang="0">
                  <a:pos x="464" y="86"/>
                </a:cxn>
                <a:cxn ang="0">
                  <a:pos x="415" y="42"/>
                </a:cxn>
                <a:cxn ang="0">
                  <a:pos x="363" y="18"/>
                </a:cxn>
                <a:cxn ang="0">
                  <a:pos x="319" y="7"/>
                </a:cxn>
                <a:cxn ang="0">
                  <a:pos x="273" y="2"/>
                </a:cxn>
                <a:cxn ang="0">
                  <a:pos x="222" y="0"/>
                </a:cxn>
                <a:cxn ang="0">
                  <a:pos x="176" y="4"/>
                </a:cxn>
                <a:cxn ang="0">
                  <a:pos x="136" y="15"/>
                </a:cxn>
                <a:cxn ang="0">
                  <a:pos x="86" y="33"/>
                </a:cxn>
                <a:cxn ang="0">
                  <a:pos x="50" y="66"/>
                </a:cxn>
                <a:cxn ang="0">
                  <a:pos x="22" y="99"/>
                </a:cxn>
                <a:cxn ang="0">
                  <a:pos x="6" y="145"/>
                </a:cxn>
                <a:cxn ang="0">
                  <a:pos x="0" y="189"/>
                </a:cxn>
                <a:cxn ang="0">
                  <a:pos x="9" y="237"/>
                </a:cxn>
                <a:cxn ang="0">
                  <a:pos x="22" y="285"/>
                </a:cxn>
                <a:cxn ang="0">
                  <a:pos x="50" y="330"/>
                </a:cxn>
                <a:cxn ang="0">
                  <a:pos x="81" y="375"/>
                </a:cxn>
                <a:cxn ang="0">
                  <a:pos x="125" y="419"/>
                </a:cxn>
                <a:cxn ang="0">
                  <a:pos x="169" y="457"/>
                </a:cxn>
                <a:cxn ang="0">
                  <a:pos x="217" y="488"/>
                </a:cxn>
                <a:cxn ang="0">
                  <a:pos x="266" y="514"/>
                </a:cxn>
                <a:cxn ang="0">
                  <a:pos x="310" y="534"/>
                </a:cxn>
                <a:cxn ang="0">
                  <a:pos x="369" y="549"/>
                </a:cxn>
                <a:cxn ang="0">
                  <a:pos x="437" y="568"/>
                </a:cxn>
                <a:cxn ang="0">
                  <a:pos x="516" y="581"/>
                </a:cxn>
                <a:cxn ang="0">
                  <a:pos x="595" y="577"/>
                </a:cxn>
                <a:cxn ang="0">
                  <a:pos x="668" y="553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/>
              <a:ahLst/>
              <a:cxnLst>
                <a:cxn ang="0">
                  <a:pos x="1412" y="548"/>
                </a:cxn>
                <a:cxn ang="0">
                  <a:pos x="1316" y="537"/>
                </a:cxn>
                <a:cxn ang="0">
                  <a:pos x="1237" y="524"/>
                </a:cxn>
                <a:cxn ang="0">
                  <a:pos x="1179" y="511"/>
                </a:cxn>
                <a:cxn ang="0">
                  <a:pos x="1118" y="499"/>
                </a:cxn>
                <a:cxn ang="0">
                  <a:pos x="1060" y="493"/>
                </a:cxn>
                <a:cxn ang="0">
                  <a:pos x="1000" y="495"/>
                </a:cxn>
                <a:cxn ang="0">
                  <a:pos x="939" y="499"/>
                </a:cxn>
                <a:cxn ang="0">
                  <a:pos x="894" y="482"/>
                </a:cxn>
                <a:cxn ang="0">
                  <a:pos x="962" y="440"/>
                </a:cxn>
                <a:cxn ang="0">
                  <a:pos x="1005" y="411"/>
                </a:cxn>
                <a:cxn ang="0">
                  <a:pos x="1043" y="381"/>
                </a:cxn>
                <a:cxn ang="0">
                  <a:pos x="1069" y="348"/>
                </a:cxn>
                <a:cxn ang="0">
                  <a:pos x="962" y="383"/>
                </a:cxn>
                <a:cxn ang="0">
                  <a:pos x="855" y="418"/>
                </a:cxn>
                <a:cxn ang="0">
                  <a:pos x="783" y="436"/>
                </a:cxn>
                <a:cxn ang="0">
                  <a:pos x="670" y="449"/>
                </a:cxn>
                <a:cxn ang="0">
                  <a:pos x="597" y="449"/>
                </a:cxn>
                <a:cxn ang="0">
                  <a:pos x="531" y="444"/>
                </a:cxn>
                <a:cxn ang="0">
                  <a:pos x="486" y="427"/>
                </a:cxn>
                <a:cxn ang="0">
                  <a:pos x="459" y="407"/>
                </a:cxn>
                <a:cxn ang="0">
                  <a:pos x="527" y="389"/>
                </a:cxn>
                <a:cxn ang="0">
                  <a:pos x="572" y="365"/>
                </a:cxn>
                <a:cxn ang="0">
                  <a:pos x="599" y="339"/>
                </a:cxn>
                <a:cxn ang="0">
                  <a:pos x="634" y="308"/>
                </a:cxn>
                <a:cxn ang="0">
                  <a:pos x="544" y="334"/>
                </a:cxn>
                <a:cxn ang="0">
                  <a:pos x="463" y="348"/>
                </a:cxn>
                <a:cxn ang="0">
                  <a:pos x="378" y="356"/>
                </a:cxn>
                <a:cxn ang="0">
                  <a:pos x="303" y="352"/>
                </a:cxn>
                <a:cxn ang="0">
                  <a:pos x="254" y="334"/>
                </a:cxn>
                <a:cxn ang="0">
                  <a:pos x="233" y="312"/>
                </a:cxn>
                <a:cxn ang="0">
                  <a:pos x="281" y="291"/>
                </a:cxn>
                <a:cxn ang="0">
                  <a:pos x="313" y="269"/>
                </a:cxn>
                <a:cxn ang="0">
                  <a:pos x="341" y="244"/>
                </a:cxn>
                <a:cxn ang="0">
                  <a:pos x="339" y="229"/>
                </a:cxn>
                <a:cxn ang="0">
                  <a:pos x="262" y="246"/>
                </a:cxn>
                <a:cxn ang="0">
                  <a:pos x="179" y="255"/>
                </a:cxn>
                <a:cxn ang="0">
                  <a:pos x="109" y="254"/>
                </a:cxn>
                <a:cxn ang="0">
                  <a:pos x="51" y="244"/>
                </a:cxn>
                <a:cxn ang="0">
                  <a:pos x="19" y="229"/>
                </a:cxn>
                <a:cxn ang="0">
                  <a:pos x="0" y="205"/>
                </a:cxn>
                <a:cxn ang="0">
                  <a:pos x="120" y="187"/>
                </a:cxn>
                <a:cxn ang="0">
                  <a:pos x="309" y="156"/>
                </a:cxn>
                <a:cxn ang="0">
                  <a:pos x="544" y="119"/>
                </a:cxn>
                <a:cxn ang="0">
                  <a:pos x="742" y="71"/>
                </a:cxn>
                <a:cxn ang="0">
                  <a:pos x="926" y="26"/>
                </a:cxn>
                <a:cxn ang="0">
                  <a:pos x="1020" y="9"/>
                </a:cxn>
                <a:cxn ang="0">
                  <a:pos x="1098" y="0"/>
                </a:cxn>
                <a:cxn ang="0">
                  <a:pos x="1165" y="2"/>
                </a:cxn>
                <a:cxn ang="0">
                  <a:pos x="1211" y="7"/>
                </a:cxn>
                <a:cxn ang="0">
                  <a:pos x="1254" y="27"/>
                </a:cxn>
                <a:cxn ang="0">
                  <a:pos x="1288" y="71"/>
                </a:cxn>
                <a:cxn ang="0">
                  <a:pos x="1301" y="117"/>
                </a:cxn>
                <a:cxn ang="0">
                  <a:pos x="1316" y="148"/>
                </a:cxn>
                <a:cxn ang="0">
                  <a:pos x="1344" y="159"/>
                </a:cxn>
                <a:cxn ang="0">
                  <a:pos x="1384" y="156"/>
                </a:cxn>
                <a:cxn ang="0">
                  <a:pos x="1412" y="145"/>
                </a:cxn>
                <a:cxn ang="0">
                  <a:pos x="1412" y="548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 dirty="0">
                <a:latin typeface="Calibri" pitchFamily="34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/>
              <a:ahLst/>
              <a:cxnLst>
                <a:cxn ang="0">
                  <a:pos x="0" y="548"/>
                </a:cxn>
                <a:cxn ang="0">
                  <a:pos x="96" y="537"/>
                </a:cxn>
                <a:cxn ang="0">
                  <a:pos x="175" y="524"/>
                </a:cxn>
                <a:cxn ang="0">
                  <a:pos x="233" y="511"/>
                </a:cxn>
                <a:cxn ang="0">
                  <a:pos x="294" y="499"/>
                </a:cxn>
                <a:cxn ang="0">
                  <a:pos x="352" y="493"/>
                </a:cxn>
                <a:cxn ang="0">
                  <a:pos x="412" y="495"/>
                </a:cxn>
                <a:cxn ang="0">
                  <a:pos x="473" y="499"/>
                </a:cxn>
                <a:cxn ang="0">
                  <a:pos x="518" y="482"/>
                </a:cxn>
                <a:cxn ang="0">
                  <a:pos x="450" y="440"/>
                </a:cxn>
                <a:cxn ang="0">
                  <a:pos x="407" y="411"/>
                </a:cxn>
                <a:cxn ang="0">
                  <a:pos x="369" y="381"/>
                </a:cxn>
                <a:cxn ang="0">
                  <a:pos x="343" y="348"/>
                </a:cxn>
                <a:cxn ang="0">
                  <a:pos x="450" y="383"/>
                </a:cxn>
                <a:cxn ang="0">
                  <a:pos x="557" y="418"/>
                </a:cxn>
                <a:cxn ang="0">
                  <a:pos x="629" y="436"/>
                </a:cxn>
                <a:cxn ang="0">
                  <a:pos x="742" y="449"/>
                </a:cxn>
                <a:cxn ang="0">
                  <a:pos x="815" y="449"/>
                </a:cxn>
                <a:cxn ang="0">
                  <a:pos x="881" y="444"/>
                </a:cxn>
                <a:cxn ang="0">
                  <a:pos x="926" y="427"/>
                </a:cxn>
                <a:cxn ang="0">
                  <a:pos x="953" y="407"/>
                </a:cxn>
                <a:cxn ang="0">
                  <a:pos x="885" y="389"/>
                </a:cxn>
                <a:cxn ang="0">
                  <a:pos x="840" y="365"/>
                </a:cxn>
                <a:cxn ang="0">
                  <a:pos x="809" y="339"/>
                </a:cxn>
                <a:cxn ang="0">
                  <a:pos x="778" y="308"/>
                </a:cxn>
                <a:cxn ang="0">
                  <a:pos x="868" y="334"/>
                </a:cxn>
                <a:cxn ang="0">
                  <a:pos x="949" y="348"/>
                </a:cxn>
                <a:cxn ang="0">
                  <a:pos x="1034" y="356"/>
                </a:cxn>
                <a:cxn ang="0">
                  <a:pos x="1109" y="352"/>
                </a:cxn>
                <a:cxn ang="0">
                  <a:pos x="1158" y="334"/>
                </a:cxn>
                <a:cxn ang="0">
                  <a:pos x="1179" y="312"/>
                </a:cxn>
                <a:cxn ang="0">
                  <a:pos x="1131" y="291"/>
                </a:cxn>
                <a:cxn ang="0">
                  <a:pos x="1099" y="269"/>
                </a:cxn>
                <a:cxn ang="0">
                  <a:pos x="1071" y="244"/>
                </a:cxn>
                <a:cxn ang="0">
                  <a:pos x="1073" y="229"/>
                </a:cxn>
                <a:cxn ang="0">
                  <a:pos x="1150" y="246"/>
                </a:cxn>
                <a:cxn ang="0">
                  <a:pos x="1233" y="255"/>
                </a:cxn>
                <a:cxn ang="0">
                  <a:pos x="1311" y="253"/>
                </a:cxn>
                <a:cxn ang="0">
                  <a:pos x="1361" y="244"/>
                </a:cxn>
                <a:cxn ang="0">
                  <a:pos x="1393" y="229"/>
                </a:cxn>
                <a:cxn ang="0">
                  <a:pos x="1412" y="205"/>
                </a:cxn>
                <a:cxn ang="0">
                  <a:pos x="1292" y="187"/>
                </a:cxn>
                <a:cxn ang="0">
                  <a:pos x="1087" y="158"/>
                </a:cxn>
                <a:cxn ang="0">
                  <a:pos x="868" y="119"/>
                </a:cxn>
                <a:cxn ang="0">
                  <a:pos x="670" y="71"/>
                </a:cxn>
                <a:cxn ang="0">
                  <a:pos x="486" y="26"/>
                </a:cxn>
                <a:cxn ang="0">
                  <a:pos x="392" y="9"/>
                </a:cxn>
                <a:cxn ang="0">
                  <a:pos x="314" y="0"/>
                </a:cxn>
                <a:cxn ang="0">
                  <a:pos x="247" y="2"/>
                </a:cxn>
                <a:cxn ang="0">
                  <a:pos x="201" y="7"/>
                </a:cxn>
                <a:cxn ang="0">
                  <a:pos x="158" y="27"/>
                </a:cxn>
                <a:cxn ang="0">
                  <a:pos x="124" y="71"/>
                </a:cxn>
                <a:cxn ang="0">
                  <a:pos x="111" y="117"/>
                </a:cxn>
                <a:cxn ang="0">
                  <a:pos x="96" y="148"/>
                </a:cxn>
                <a:cxn ang="0">
                  <a:pos x="68" y="159"/>
                </a:cxn>
                <a:cxn ang="0">
                  <a:pos x="28" y="156"/>
                </a:cxn>
                <a:cxn ang="0">
                  <a:pos x="0" y="145"/>
                </a:cxn>
                <a:cxn ang="0">
                  <a:pos x="0" y="548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t-IT" dirty="0">
                <a:latin typeface="Calibri" pitchFamily="34" charset="0"/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3D0A84C5-0DBD-41A6-AC37-7C7AE1729BA9}" type="datetime1">
              <a:rPr lang="it-IT" smtClean="0"/>
              <a:pPr/>
              <a:t>03/12/2013</a:t>
            </a:fld>
            <a:endParaRPr lang="it-IT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556310BC-A141-4105-A814-95D10F24996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r>
              <a:rPr lang="it-IT" smtClean="0"/>
              <a:t>dr. Mustafà Qaddourah Rashed</a:t>
            </a:r>
            <a:endParaRPr lang="it-IT" dirty="0"/>
          </a:p>
        </p:txBody>
      </p:sp>
      <p:pic>
        <p:nvPicPr>
          <p:cNvPr id="24" name="Immagine 23" descr="logoOPBG_login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15248" y="0"/>
            <a:ext cx="1428752" cy="1014134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u"/>
  </p:transition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3.gif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515352" cy="4429156"/>
          </a:xfrm>
        </p:spPr>
        <p:txBody>
          <a:bodyPr/>
          <a:lstStyle/>
          <a:p>
            <a:r>
              <a:rPr lang="it-IT" sz="4800" b="1" dirty="0" smtClean="0"/>
              <a:t>L’Ospedale Pediatrico Bambino Gesù</a:t>
            </a:r>
            <a:br>
              <a:rPr lang="it-IT" sz="4800" b="1" dirty="0" smtClean="0"/>
            </a:br>
            <a:r>
              <a:rPr lang="it-IT" sz="4800" b="1" dirty="0" smtClean="0"/>
              <a:t>incontra</a:t>
            </a:r>
            <a:br>
              <a:rPr lang="it-IT" sz="4800" b="1" dirty="0" smtClean="0"/>
            </a:br>
            <a:r>
              <a:rPr lang="it-IT" sz="4800" b="1" dirty="0" smtClean="0"/>
              <a:t>la Comunità Musulmana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b="0" i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5 dicembre 2013 </a:t>
            </a:r>
            <a:endParaRPr lang="it-IT" b="0" i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mio comportamento</a:t>
            </a:r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7256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28596" y="5143512"/>
            <a:ext cx="8501122" cy="1200329"/>
          </a:xfrm>
          <a:prstGeom prst="rect">
            <a:avLst/>
          </a:prstGeom>
          <a:solidFill>
            <a:srgbClr val="333A1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Altre analisi dipendono dal paese di origine</a:t>
            </a:r>
          </a:p>
          <a:p>
            <a:pPr algn="ctr"/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(es. Africa, Bangladesh, Pakistan, India …)</a:t>
            </a:r>
            <a:endPara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00050"/>
            <a:ext cx="8029604" cy="1143000"/>
          </a:xfrm>
        </p:spPr>
        <p:txBody>
          <a:bodyPr>
            <a:noAutofit/>
          </a:bodyPr>
          <a:lstStyle/>
          <a:p>
            <a:pPr algn="l"/>
            <a:r>
              <a:rPr lang="it-IT" sz="4800" dirty="0"/>
              <a:t>Approccio alla famiglia ed al bambino musulmano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071538" y="1785926"/>
          <a:ext cx="7416000" cy="43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7" name="Immagine 6" descr="Caduceo.gif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lum bright="40000"/>
          </a:blip>
          <a:stretch>
            <a:fillRect/>
          </a:stretch>
        </p:blipFill>
        <p:spPr>
          <a:xfrm>
            <a:off x="7286644" y="4857760"/>
            <a:ext cx="933476" cy="1122158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Comunicazione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57256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Differenza culturale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91440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28596" y="1782537"/>
            <a:ext cx="8501122" cy="646331"/>
          </a:xfrm>
          <a:prstGeom prst="rect">
            <a:avLst/>
          </a:prstGeom>
          <a:solidFill>
            <a:srgbClr val="333A1D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it-IT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Conoscere la cultura altrui</a:t>
            </a:r>
            <a:endParaRPr lang="it-IT" sz="36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643142" y="6357958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it-IT" sz="2000" dirty="0" err="1" smtClean="0">
                <a:solidFill>
                  <a:schemeClr val="bg1">
                    <a:lumMod val="40000"/>
                    <a:lumOff val="60000"/>
                  </a:schemeClr>
                </a:solidFill>
                <a:latin typeface="Calibri" pitchFamily="34" charset="0"/>
              </a:rPr>
              <a:t>*Pakistan</a:t>
            </a:r>
            <a:r>
              <a:rPr lang="it-IT" sz="20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Calibri" pitchFamily="34" charset="0"/>
              </a:rPr>
              <a:t>, India, Bangladesh e Filippine …</a:t>
            </a:r>
            <a:endParaRPr lang="it-IT" sz="2000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algn="r"/>
            <a:endParaRPr lang="it-IT" sz="20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478BE3-0D5C-4BA1-AB8E-805FD5359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D8478BE3-0D5C-4BA1-AB8E-805FD5359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D8478BE3-0D5C-4BA1-AB8E-805FD5359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0215D5-DA8B-40F6-BBD1-8C9AECB50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530215D5-DA8B-40F6-BBD1-8C9AECB50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530215D5-DA8B-40F6-BBD1-8C9AECB50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D157A6-A2A9-4F13-9223-D63E9C3D75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9AD157A6-A2A9-4F13-9223-D63E9C3D75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9AD157A6-A2A9-4F13-9223-D63E9C3D75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graf3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1500174"/>
            <a:ext cx="3643318" cy="48196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Stato di salute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786346"/>
          </a:xfrm>
          <a:solidFill>
            <a:srgbClr val="333A1D">
              <a:alpha val="60000"/>
            </a:srgbClr>
          </a:solidFill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r>
              <a:rPr lang="it-IT" sz="4000" b="1" dirty="0" smtClean="0">
                <a:solidFill>
                  <a:schemeClr val="tx2"/>
                </a:solidFill>
                <a:ea typeface="+mj-ea"/>
                <a:cs typeface="+mj-cs"/>
              </a:rPr>
              <a:t>I </a:t>
            </a:r>
            <a:r>
              <a:rPr lang="it-IT" sz="4000" b="1" dirty="0">
                <a:solidFill>
                  <a:schemeClr val="tx2"/>
                </a:solidFill>
                <a:ea typeface="+mj-ea"/>
                <a:cs typeface="+mj-cs"/>
              </a:rPr>
              <a:t>percentili</a:t>
            </a:r>
          </a:p>
          <a:p>
            <a:pPr algn="ctr">
              <a:buNone/>
            </a:pPr>
            <a:endParaRPr lang="it-IT" i="1" dirty="0" smtClean="0"/>
          </a:p>
          <a:p>
            <a:pPr algn="ctr">
              <a:buNone/>
            </a:pPr>
            <a:endParaRPr lang="it-IT" i="1" dirty="0"/>
          </a:p>
          <a:p>
            <a:pPr algn="ctr">
              <a:buNone/>
            </a:pPr>
            <a:endParaRPr lang="it-IT" i="1" dirty="0" smtClean="0"/>
          </a:p>
          <a:p>
            <a:pPr>
              <a:buNone/>
            </a:pPr>
            <a:endParaRPr lang="it-IT" i="1" dirty="0" smtClean="0"/>
          </a:p>
          <a:p>
            <a:pPr>
              <a:buNone/>
            </a:pPr>
            <a:endParaRPr lang="it-IT" i="1" dirty="0"/>
          </a:p>
          <a:p>
            <a:pPr>
              <a:buNone/>
            </a:pPr>
            <a:r>
              <a:rPr lang="it-IT" i="1" dirty="0" smtClean="0"/>
              <a:t>	(Dipende dal paese</a:t>
            </a:r>
          </a:p>
          <a:p>
            <a:pPr>
              <a:buNone/>
            </a:pPr>
            <a:r>
              <a:rPr lang="it-IT" i="1" dirty="0" smtClean="0"/>
              <a:t> 			d’origine)</a:t>
            </a:r>
          </a:p>
          <a:p>
            <a:pPr>
              <a:buNone/>
            </a:pPr>
            <a:endParaRPr lang="it-IT" i="1" dirty="0" smtClean="0"/>
          </a:p>
          <a:p>
            <a:pPr algn="ctr">
              <a:buNone/>
            </a:pPr>
            <a:endParaRPr lang="it-IT" i="1" dirty="0" smtClean="0"/>
          </a:p>
          <a:p>
            <a:pPr algn="ctr">
              <a:buNone/>
            </a:pPr>
            <a:endParaRPr lang="it-IT" sz="4000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it-IT" sz="40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it-IT" sz="3600" b="1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7" name="Angolo ripiegato 6"/>
          <p:cNvSpPr/>
          <p:nvPr/>
        </p:nvSpPr>
        <p:spPr>
          <a:xfrm rot="464967">
            <a:off x="4618341" y="2709946"/>
            <a:ext cx="4357718" cy="2786082"/>
          </a:xfrm>
          <a:prstGeom prst="foldedCorner">
            <a:avLst>
              <a:gd name="adj" fmla="val 4544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it-IT" sz="3600" b="1" dirty="0" smtClean="0">
              <a:solidFill>
                <a:schemeClr val="bg2"/>
              </a:solidFill>
              <a:latin typeface="Calibri" pitchFamily="34" charset="0"/>
            </a:endParaRPr>
          </a:p>
          <a:p>
            <a:pPr>
              <a:buNone/>
            </a:pPr>
            <a:endParaRPr lang="it-IT" sz="3600" b="1" dirty="0" smtClean="0">
              <a:solidFill>
                <a:schemeClr val="bg2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2"/>
                </a:solidFill>
                <a:latin typeface="Calibri" pitchFamily="34" charset="0"/>
              </a:rPr>
              <a:t>Circa il 30% non tornano ai controlli periodici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500174"/>
            <a:ext cx="9144000" cy="1077218"/>
          </a:xfrm>
          <a:prstGeom prst="rect">
            <a:avLst/>
          </a:prstGeom>
          <a:solidFill>
            <a:srgbClr val="333A1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it-IT" sz="3200" i="1" dirty="0" smtClean="0">
                <a:solidFill>
                  <a:srgbClr val="669900"/>
                </a:solidFill>
                <a:latin typeface="Calibri" pitchFamily="34" charset="0"/>
              </a:rPr>
              <a:t>Bisogna prendere in considerazione i vaccini nel paese d’origine:</a:t>
            </a:r>
          </a:p>
        </p:txBody>
      </p:sp>
      <p:pic>
        <p:nvPicPr>
          <p:cNvPr id="6" name="Immagine 5" descr="vaccini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b="12999"/>
          <a:stretch>
            <a:fillRect/>
          </a:stretch>
        </p:blipFill>
        <p:spPr>
          <a:xfrm>
            <a:off x="5286380" y="3658796"/>
            <a:ext cx="3663010" cy="1770468"/>
          </a:xfrm>
          <a:prstGeom prst="roundRect">
            <a:avLst>
              <a:gd name="adj" fmla="val 1661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Vaccinazione</a:t>
            </a:r>
            <a:endParaRPr lang="it-IT" sz="48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285720" y="2428868"/>
          <a:ext cx="4786346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6A0F33-F00F-4EEB-9DAB-679C114EF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EA6A0F33-F00F-4EEB-9DAB-679C114EF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BE379B-32F3-491D-B8F4-6F0C08B4E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dgm id="{38BE379B-32F3-491D-B8F4-6F0C08B4E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B9EA0A-D94C-4F7A-A61F-BCDA3CB7A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39B9EA0A-D94C-4F7A-A61F-BCDA3CB7A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51EDB0-B3A2-4EB0-9A8D-E36FEC3AC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dgm id="{8D51EDB0-B3A2-4EB0-9A8D-E36FEC3AC9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Svezzamento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285720" y="1771650"/>
          <a:ext cx="8643998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B6E1C5-79D8-4EDB-A869-04726ECB6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0BB6E1C5-79D8-4EDB-A869-04726ECB6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0BB6E1C5-79D8-4EDB-A869-04726ECB6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F4103D-01C0-48AF-9C67-2B9420DB3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47F4103D-01C0-48AF-9C67-2B9420DB3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47F4103D-01C0-48AF-9C67-2B9420DB3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F47AF6-95B8-4504-8F9B-0CA8D08D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CDF47AF6-95B8-4504-8F9B-0CA8D08D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CDF47AF6-95B8-4504-8F9B-0CA8D08DC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Circoncisione maschile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371994"/>
          </a:xfrm>
          <a:solidFill>
            <a:srgbClr val="003300">
              <a:alpha val="69804"/>
            </a:srgb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dirty="0" smtClean="0"/>
              <a:t>E’ un rito religioso che riguarda Musulmani ed Ebrei;</a:t>
            </a:r>
          </a:p>
          <a:p>
            <a:pPr marL="0" indent="0" algn="just">
              <a:buNone/>
            </a:pPr>
            <a:r>
              <a:rPr lang="it-IT" dirty="0" smtClean="0"/>
              <a:t>Attualmente la legge Italiana non permette che si esegua in strutture pubbliche, viene perciò effettuato in condizioni igienico sanitarie scadenti e da personale non adeguato;</a:t>
            </a:r>
          </a:p>
          <a:p>
            <a:pPr marL="0" indent="0" algn="just">
              <a:buNone/>
            </a:pPr>
            <a:r>
              <a:rPr lang="it-IT" dirty="0" smtClean="0"/>
              <a:t>Ciò può provocare </a:t>
            </a:r>
            <a:r>
              <a:rPr lang="it-IT" b="1" dirty="0" smtClean="0"/>
              <a:t>sepsi</a:t>
            </a:r>
            <a:r>
              <a:rPr lang="it-IT" dirty="0" smtClean="0"/>
              <a:t>, </a:t>
            </a:r>
            <a:r>
              <a:rPr lang="it-IT" b="1" dirty="0" smtClean="0"/>
              <a:t>emorragie</a:t>
            </a:r>
            <a:r>
              <a:rPr lang="it-IT" dirty="0" smtClean="0"/>
              <a:t> ed in alcuni casi la </a:t>
            </a:r>
            <a:r>
              <a:rPr lang="it-IT" b="1" dirty="0" smtClean="0"/>
              <a:t>morte</a:t>
            </a:r>
            <a:r>
              <a:rPr lang="it-IT" dirty="0" smtClean="0"/>
              <a:t>;</a:t>
            </a:r>
          </a:p>
          <a:p>
            <a:pPr marL="0" indent="0" algn="just">
              <a:buNone/>
            </a:pPr>
            <a:r>
              <a:rPr lang="it-IT" dirty="0" smtClean="0"/>
              <a:t>Per questo motivo BISOGNEREBBE eseguirlo in una struttura pubblica e da personale medico adeguato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>
          <a:xfrm>
            <a:off x="3071802" y="6400800"/>
            <a:ext cx="2895600" cy="457200"/>
          </a:xfrm>
        </p:spPr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17</a:t>
            </a:fld>
            <a:endParaRPr lang="it-IT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Circoncisione maschile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3071834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i="1" dirty="0" smtClean="0"/>
              <a:t>“NULLA IMPEDISCE A CHI LO RITENGA NECESSARIO O OPPORTUNO DAL PUNTO </a:t>
            </a:r>
            <a:r>
              <a:rPr lang="it-IT" i="1" dirty="0" err="1" smtClean="0"/>
              <a:t>DI</a:t>
            </a:r>
            <a:r>
              <a:rPr lang="it-IT" i="1" dirty="0" smtClean="0"/>
              <a:t> VISTA RELIGIOSO </a:t>
            </a:r>
            <a:r>
              <a:rPr lang="it-IT" i="1" dirty="0" err="1" smtClean="0"/>
              <a:t>DI</a:t>
            </a:r>
            <a:r>
              <a:rPr lang="it-IT" i="1" dirty="0" smtClean="0"/>
              <a:t> SOTTOPORSI ALLA CIRCONCISIONE”</a:t>
            </a:r>
          </a:p>
          <a:p>
            <a:pPr algn="ctr">
              <a:lnSpc>
                <a:spcPct val="150000"/>
              </a:lnSpc>
              <a:buNone/>
            </a:pPr>
            <a:endParaRPr lang="it-IT" i="1" dirty="0" smtClean="0"/>
          </a:p>
          <a:p>
            <a:pPr algn="r">
              <a:buNone/>
            </a:pPr>
            <a:r>
              <a:rPr lang="it-IT" i="1" dirty="0" smtClean="0"/>
              <a:t>Tribunale di Pavia</a:t>
            </a:r>
          </a:p>
          <a:p>
            <a:pPr algn="r">
              <a:buNone/>
            </a:pPr>
            <a:r>
              <a:rPr lang="it-IT" i="1" dirty="0" smtClean="0"/>
              <a:t>Sentenza 539/2003</a:t>
            </a:r>
          </a:p>
          <a:p>
            <a:pPr algn="ctr">
              <a:lnSpc>
                <a:spcPct val="150000"/>
              </a:lnSpc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Diritti e doveri</a:t>
            </a:r>
            <a:endParaRPr lang="it-IT" sz="48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296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>
          <a:xfrm>
            <a:off x="0" y="6400800"/>
            <a:ext cx="2895600" cy="457200"/>
          </a:xfrm>
        </p:spPr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pic>
        <p:nvPicPr>
          <p:cNvPr id="11" name="Immagine 10" descr="003183.jpg"/>
          <p:cNvPicPr>
            <a:picLocks noChangeAspect="1"/>
          </p:cNvPicPr>
          <p:nvPr/>
        </p:nvPicPr>
        <p:blipFill>
          <a:blip r:embed="rId6"/>
          <a:srcRect l="8013" t="7501" r="10897" b="44990"/>
          <a:stretch>
            <a:fillRect/>
          </a:stretch>
        </p:blipFill>
        <p:spPr>
          <a:xfrm>
            <a:off x="357158" y="1500174"/>
            <a:ext cx="2161939" cy="1785950"/>
          </a:xfrm>
          <a:prstGeom prst="rect">
            <a:avLst/>
          </a:prstGeom>
        </p:spPr>
      </p:pic>
      <p:sp>
        <p:nvSpPr>
          <p:cNvPr id="12" name="Segnaposto numero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13" name="Immagine 12" descr="Caduceo.gif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  <a:lum bright="40000"/>
          </a:blip>
          <a:stretch>
            <a:fillRect/>
          </a:stretch>
        </p:blipFill>
        <p:spPr>
          <a:xfrm>
            <a:off x="4214810" y="1428736"/>
            <a:ext cx="933476" cy="1122158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44" y="400050"/>
            <a:ext cx="8643998" cy="1143000"/>
          </a:xfrm>
        </p:spPr>
        <p:txBody>
          <a:bodyPr>
            <a:noAutofit/>
          </a:bodyPr>
          <a:lstStyle/>
          <a:p>
            <a:r>
              <a:rPr lang="it-IT" dirty="0"/>
              <a:t>Dott. Mustafà Qaddourah Rashed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4171952" cy="4114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it-IT" sz="4000" dirty="0" smtClean="0"/>
              <a:t>Pediatra di famiglia </a:t>
            </a:r>
          </a:p>
          <a:p>
            <a:pPr algn="ctr">
              <a:lnSpc>
                <a:spcPct val="150000"/>
              </a:lnSpc>
              <a:buNone/>
            </a:pPr>
            <a:r>
              <a:rPr lang="it-IT" sz="4000" dirty="0" smtClean="0"/>
              <a:t>ASL Roma/ A</a:t>
            </a:r>
          </a:p>
          <a:p>
            <a:pPr algn="ctr">
              <a:lnSpc>
                <a:spcPct val="150000"/>
              </a:lnSpc>
              <a:buNone/>
            </a:pPr>
            <a:r>
              <a:rPr lang="it-IT" sz="4000" dirty="0" smtClean="0"/>
              <a:t>Terzo Distretto</a:t>
            </a:r>
            <a:endParaRPr lang="it-IT" sz="4000" dirty="0"/>
          </a:p>
        </p:txBody>
      </p:sp>
      <p:pic>
        <p:nvPicPr>
          <p:cNvPr id="5" name="Segnaposto contenuto 4" descr="foto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22048" t="16535" r="2987" b="4089"/>
          <a:stretch>
            <a:fillRect/>
          </a:stretch>
        </p:blipFill>
        <p:spPr>
          <a:xfrm>
            <a:off x="5342704" y="1899381"/>
            <a:ext cx="2801196" cy="3958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Diritti e doveri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358246" cy="3671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E3ABE5-0440-4BE3-A458-961E99707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BAE3ABE5-0440-4BE3-A458-961E99707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BAE3ABE5-0440-4BE3-A458-961E99707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06609-817D-4175-93E9-170EC81CC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graphicEl>
                                              <a:dgm id="{EE506609-817D-4175-93E9-170EC81CC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EE506609-817D-4175-93E9-170EC81CC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6FD7A87-43C6-488F-9E2B-36D53FD87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56FD7A87-43C6-488F-9E2B-36D53FD87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56FD7A87-43C6-488F-9E2B-36D53FD871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15B8DF-D8EF-43FB-80A0-4530C8512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D15B8DF-D8EF-43FB-80A0-4530C8512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CD15B8DF-D8EF-43FB-80A0-4530C8512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900476-9BBA-4325-A20B-0322D6D26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EF900476-9BBA-4325-A20B-0322D6D26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EF900476-9BBA-4325-A20B-0322D6D26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Diritti e doveri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85800" y="177165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41085C-7D5F-46F3-B145-859EAD948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0F41085C-7D5F-46F3-B145-859EAD948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0F41085C-7D5F-46F3-B145-859EAD948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693F8A-71E0-4827-B8DE-DA28853BD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F0693F8A-71E0-4827-B8DE-DA28853BD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F0693F8A-71E0-4827-B8DE-DA28853BD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A1B117-1CA4-43AB-8248-7997E5417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DEA1B117-1CA4-43AB-8248-7997E5417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DEA1B117-1CA4-43AB-8248-7997E5417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3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B5F59F-B18A-4BA0-B341-4A3ECA6BF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78B5F59F-B18A-4BA0-B341-4A3ECA6BF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78B5F59F-B18A-4BA0-B341-4A3ECA6BF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3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AF22A0-639A-4EBA-AEA1-EE777A262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C9AF22A0-639A-4EBA-AEA1-EE777A262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C9AF22A0-639A-4EBA-AEA1-EE777A262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Conclusione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85800" y="177165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2400" cy="1028686"/>
          </a:xfrm>
        </p:spPr>
        <p:txBody>
          <a:bodyPr>
            <a:normAutofit/>
          </a:bodyPr>
          <a:lstStyle/>
          <a:p>
            <a:r>
              <a:rPr lang="it-IT" sz="4800" dirty="0" smtClean="0"/>
              <a:t>Conclusione</a:t>
            </a:r>
            <a:endParaRPr lang="it-IT" sz="48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EBFC3C-301A-4129-81D3-6A66873E74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31EBFC3C-301A-4129-81D3-6A66873E74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1EBFC3C-301A-4129-81D3-6A66873E74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98B31B-F5E2-4D14-BD2B-CD0C7113B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9C98B31B-F5E2-4D14-BD2B-CD0C7113B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9C98B31B-F5E2-4D14-BD2B-CD0C7113B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Conclusione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771650"/>
            <a:ext cx="9144000" cy="4114800"/>
          </a:xfrm>
        </p:spPr>
        <p:txBody>
          <a:bodyPr/>
          <a:lstStyle/>
          <a:p>
            <a:pPr algn="ctr">
              <a:buNone/>
            </a:pPr>
            <a:r>
              <a:rPr lang="it-IT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L’esperienza dell’ospedale di Novara:</a:t>
            </a:r>
          </a:p>
          <a:p>
            <a:pPr marL="0" indent="0">
              <a:buNone/>
            </a:pPr>
            <a:endParaRPr lang="it-IT" sz="4000" i="1" dirty="0" smtClean="0"/>
          </a:p>
          <a:p>
            <a:pPr marL="0" indent="0" algn="ctr">
              <a:buNone/>
            </a:pPr>
            <a:r>
              <a:rPr lang="it-IT" sz="4400" i="1" dirty="0" smtClean="0"/>
              <a:t>Da 10 anni hanno tre mediatori culturali assunti a tempo indeterminato, che parlano il cinese, l’arabo, inglese ed albanese.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foto (1).JPG"/>
          <p:cNvPicPr>
            <a:picLocks noChangeAspect="1"/>
          </p:cNvPicPr>
          <p:nvPr/>
        </p:nvPicPr>
        <p:blipFill>
          <a:blip r:embed="rId2" cstate="print"/>
          <a:srcRect r="-1"/>
          <a:stretch>
            <a:fillRect/>
          </a:stretch>
        </p:blipFill>
        <p:spPr>
          <a:xfrm rot="797618">
            <a:off x="6079800" y="2335233"/>
            <a:ext cx="2625348" cy="2857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643998" cy="642942"/>
          </a:xfrm>
        </p:spPr>
        <p:txBody>
          <a:bodyPr>
            <a:noAutofit/>
          </a:bodyPr>
          <a:lstStyle/>
          <a:p>
            <a:r>
              <a:rPr lang="it-IT" i="1" dirty="0" smtClean="0"/>
              <a:t>Conclusione: </a:t>
            </a:r>
            <a:r>
              <a:rPr lang="it-IT" i="1" dirty="0"/>
              <a:t>L’Italia è </a:t>
            </a:r>
            <a:r>
              <a:rPr lang="it-IT" i="1" dirty="0" smtClean="0"/>
              <a:t>Multietnica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071678"/>
            <a:ext cx="4543428" cy="4114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musulmani presenti:</a:t>
            </a:r>
          </a:p>
          <a:p>
            <a:r>
              <a:rPr lang="it-IT" sz="3600" dirty="0" smtClean="0"/>
              <a:t>Calciatori (serie A-B);</a:t>
            </a:r>
          </a:p>
          <a:p>
            <a:r>
              <a:rPr lang="it-IT" sz="3600" dirty="0" smtClean="0"/>
              <a:t>Medici;</a:t>
            </a:r>
          </a:p>
          <a:p>
            <a:r>
              <a:rPr lang="it-IT" sz="3600" dirty="0" smtClean="0"/>
              <a:t>Giornalisti;</a:t>
            </a:r>
          </a:p>
          <a:p>
            <a:r>
              <a:rPr lang="it-IT" sz="3600" dirty="0" smtClean="0"/>
              <a:t>Industriali;</a:t>
            </a:r>
          </a:p>
          <a:p>
            <a:r>
              <a:rPr lang="it-IT" sz="3600" dirty="0" smtClean="0"/>
              <a:t>Operai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grpSp>
        <p:nvGrpSpPr>
          <p:cNvPr id="9" name="Gruppo 8"/>
          <p:cNvGrpSpPr/>
          <p:nvPr/>
        </p:nvGrpSpPr>
        <p:grpSpPr>
          <a:xfrm>
            <a:off x="4572000" y="1714488"/>
            <a:ext cx="3857652" cy="4781345"/>
            <a:chOff x="3500430" y="0"/>
            <a:chExt cx="4929222" cy="6281519"/>
          </a:xfrm>
          <a:solidFill>
            <a:srgbClr val="BECB95">
              <a:alpha val="85098"/>
            </a:srgbClr>
          </a:solidFill>
        </p:grpSpPr>
        <p:sp>
          <p:nvSpPr>
            <p:cNvPr id="6" name="Freeform 15"/>
            <p:cNvSpPr>
              <a:spLocks/>
            </p:cNvSpPr>
            <p:nvPr/>
          </p:nvSpPr>
          <p:spPr bwMode="auto">
            <a:xfrm>
              <a:off x="3500430" y="0"/>
              <a:ext cx="4929222" cy="5545133"/>
            </a:xfrm>
            <a:custGeom>
              <a:avLst/>
              <a:gdLst/>
              <a:ahLst/>
              <a:cxnLst>
                <a:cxn ang="0">
                  <a:pos x="1502" y="1278"/>
                </a:cxn>
                <a:cxn ang="0">
                  <a:pos x="1406" y="1272"/>
                </a:cxn>
                <a:cxn ang="0">
                  <a:pos x="1208" y="1076"/>
                </a:cxn>
                <a:cxn ang="0">
                  <a:pos x="1034" y="776"/>
                </a:cxn>
                <a:cxn ang="0">
                  <a:pos x="898" y="606"/>
                </a:cxn>
                <a:cxn ang="0">
                  <a:pos x="992" y="530"/>
                </a:cxn>
                <a:cxn ang="0">
                  <a:pos x="956" y="432"/>
                </a:cxn>
                <a:cxn ang="0">
                  <a:pos x="1102" y="330"/>
                </a:cxn>
                <a:cxn ang="0">
                  <a:pos x="1230" y="370"/>
                </a:cxn>
                <a:cxn ang="0">
                  <a:pos x="1202" y="240"/>
                </a:cxn>
                <a:cxn ang="0">
                  <a:pos x="1010" y="104"/>
                </a:cxn>
                <a:cxn ang="0">
                  <a:pos x="910" y="18"/>
                </a:cxn>
                <a:cxn ang="0">
                  <a:pos x="722" y="40"/>
                </a:cxn>
                <a:cxn ang="0">
                  <a:pos x="632" y="82"/>
                </a:cxn>
                <a:cxn ang="0">
                  <a:pos x="586" y="144"/>
                </a:cxn>
                <a:cxn ang="0">
                  <a:pos x="512" y="108"/>
                </a:cxn>
                <a:cxn ang="0">
                  <a:pos x="432" y="228"/>
                </a:cxn>
                <a:cxn ang="0">
                  <a:pos x="364" y="180"/>
                </a:cxn>
                <a:cxn ang="0">
                  <a:pos x="286" y="128"/>
                </a:cxn>
                <a:cxn ang="0">
                  <a:pos x="118" y="208"/>
                </a:cxn>
                <a:cxn ang="0">
                  <a:pos x="76" y="256"/>
                </a:cxn>
                <a:cxn ang="0">
                  <a:pos x="46" y="378"/>
                </a:cxn>
                <a:cxn ang="0">
                  <a:pos x="50" y="446"/>
                </a:cxn>
                <a:cxn ang="0">
                  <a:pos x="92" y="636"/>
                </a:cxn>
                <a:cxn ang="0">
                  <a:pos x="104" y="728"/>
                </a:cxn>
                <a:cxn ang="0">
                  <a:pos x="282" y="614"/>
                </a:cxn>
                <a:cxn ang="0">
                  <a:pos x="504" y="696"/>
                </a:cxn>
                <a:cxn ang="0">
                  <a:pos x="616" y="880"/>
                </a:cxn>
                <a:cxn ang="0">
                  <a:pos x="634" y="1024"/>
                </a:cxn>
                <a:cxn ang="0">
                  <a:pos x="814" y="1214"/>
                </a:cxn>
                <a:cxn ang="0">
                  <a:pos x="944" y="1362"/>
                </a:cxn>
                <a:cxn ang="0">
                  <a:pos x="1118" y="1434"/>
                </a:cxn>
                <a:cxn ang="0">
                  <a:pos x="1246" y="1528"/>
                </a:cxn>
                <a:cxn ang="0">
                  <a:pos x="1380" y="1642"/>
                </a:cxn>
                <a:cxn ang="0">
                  <a:pos x="1442" y="1748"/>
                </a:cxn>
                <a:cxn ang="0">
                  <a:pos x="1510" y="1764"/>
                </a:cxn>
                <a:cxn ang="0">
                  <a:pos x="1590" y="1994"/>
                </a:cxn>
                <a:cxn ang="0">
                  <a:pos x="1536" y="2094"/>
                </a:cxn>
                <a:cxn ang="0">
                  <a:pos x="1474" y="2232"/>
                </a:cxn>
                <a:cxn ang="0">
                  <a:pos x="1602" y="2152"/>
                </a:cxn>
                <a:cxn ang="0">
                  <a:pos x="1704" y="1994"/>
                </a:cxn>
                <a:cxn ang="0">
                  <a:pos x="1756" y="1880"/>
                </a:cxn>
                <a:cxn ang="0">
                  <a:pos x="1668" y="1752"/>
                </a:cxn>
                <a:cxn ang="0">
                  <a:pos x="1810" y="1664"/>
                </a:cxn>
                <a:cxn ang="0">
                  <a:pos x="1990" y="1794"/>
                </a:cxn>
                <a:cxn ang="0">
                  <a:pos x="1942" y="1624"/>
                </a:cxn>
                <a:cxn ang="0">
                  <a:pos x="1780" y="1500"/>
                </a:cxn>
                <a:cxn ang="0">
                  <a:pos x="1572" y="1276"/>
                </a:cxn>
              </a:cxnLst>
              <a:rect l="0" t="0" r="r" b="b"/>
              <a:pathLst>
                <a:path w="2022" h="2244">
                  <a:moveTo>
                    <a:pt x="1572" y="1276"/>
                  </a:moveTo>
                  <a:lnTo>
                    <a:pt x="1536" y="1276"/>
                  </a:lnTo>
                  <a:lnTo>
                    <a:pt x="1520" y="1294"/>
                  </a:lnTo>
                  <a:lnTo>
                    <a:pt x="1502" y="1278"/>
                  </a:lnTo>
                  <a:lnTo>
                    <a:pt x="1492" y="1278"/>
                  </a:lnTo>
                  <a:lnTo>
                    <a:pt x="1472" y="1294"/>
                  </a:lnTo>
                  <a:lnTo>
                    <a:pt x="1442" y="1272"/>
                  </a:lnTo>
                  <a:lnTo>
                    <a:pt x="1406" y="1272"/>
                  </a:lnTo>
                  <a:lnTo>
                    <a:pt x="1342" y="1232"/>
                  </a:lnTo>
                  <a:lnTo>
                    <a:pt x="1330" y="1204"/>
                  </a:lnTo>
                  <a:lnTo>
                    <a:pt x="1312" y="1204"/>
                  </a:lnTo>
                  <a:lnTo>
                    <a:pt x="1208" y="1076"/>
                  </a:lnTo>
                  <a:lnTo>
                    <a:pt x="1208" y="1054"/>
                  </a:lnTo>
                  <a:lnTo>
                    <a:pt x="1164" y="858"/>
                  </a:lnTo>
                  <a:lnTo>
                    <a:pt x="1122" y="858"/>
                  </a:lnTo>
                  <a:lnTo>
                    <a:pt x="1034" y="776"/>
                  </a:lnTo>
                  <a:lnTo>
                    <a:pt x="1008" y="776"/>
                  </a:lnTo>
                  <a:lnTo>
                    <a:pt x="954" y="686"/>
                  </a:lnTo>
                  <a:lnTo>
                    <a:pt x="942" y="606"/>
                  </a:lnTo>
                  <a:lnTo>
                    <a:pt x="898" y="606"/>
                  </a:lnTo>
                  <a:lnTo>
                    <a:pt x="930" y="584"/>
                  </a:lnTo>
                  <a:lnTo>
                    <a:pt x="948" y="544"/>
                  </a:lnTo>
                  <a:lnTo>
                    <a:pt x="964" y="576"/>
                  </a:lnTo>
                  <a:lnTo>
                    <a:pt x="992" y="530"/>
                  </a:lnTo>
                  <a:lnTo>
                    <a:pt x="956" y="500"/>
                  </a:lnTo>
                  <a:lnTo>
                    <a:pt x="956" y="466"/>
                  </a:lnTo>
                  <a:lnTo>
                    <a:pt x="934" y="444"/>
                  </a:lnTo>
                  <a:lnTo>
                    <a:pt x="956" y="432"/>
                  </a:lnTo>
                  <a:lnTo>
                    <a:pt x="996" y="378"/>
                  </a:lnTo>
                  <a:lnTo>
                    <a:pt x="996" y="404"/>
                  </a:lnTo>
                  <a:lnTo>
                    <a:pt x="1102" y="362"/>
                  </a:lnTo>
                  <a:lnTo>
                    <a:pt x="1102" y="330"/>
                  </a:lnTo>
                  <a:lnTo>
                    <a:pt x="1154" y="360"/>
                  </a:lnTo>
                  <a:lnTo>
                    <a:pt x="1180" y="336"/>
                  </a:lnTo>
                  <a:lnTo>
                    <a:pt x="1210" y="382"/>
                  </a:lnTo>
                  <a:lnTo>
                    <a:pt x="1230" y="370"/>
                  </a:lnTo>
                  <a:lnTo>
                    <a:pt x="1194" y="322"/>
                  </a:lnTo>
                  <a:lnTo>
                    <a:pt x="1194" y="286"/>
                  </a:lnTo>
                  <a:lnTo>
                    <a:pt x="1168" y="286"/>
                  </a:lnTo>
                  <a:lnTo>
                    <a:pt x="1202" y="240"/>
                  </a:lnTo>
                  <a:lnTo>
                    <a:pt x="1160" y="224"/>
                  </a:lnTo>
                  <a:lnTo>
                    <a:pt x="1160" y="200"/>
                  </a:lnTo>
                  <a:lnTo>
                    <a:pt x="1212" y="150"/>
                  </a:lnTo>
                  <a:lnTo>
                    <a:pt x="1010" y="104"/>
                  </a:lnTo>
                  <a:lnTo>
                    <a:pt x="988" y="44"/>
                  </a:lnTo>
                  <a:lnTo>
                    <a:pt x="960" y="44"/>
                  </a:lnTo>
                  <a:lnTo>
                    <a:pt x="980" y="0"/>
                  </a:lnTo>
                  <a:lnTo>
                    <a:pt x="910" y="18"/>
                  </a:lnTo>
                  <a:lnTo>
                    <a:pt x="794" y="18"/>
                  </a:lnTo>
                  <a:lnTo>
                    <a:pt x="794" y="64"/>
                  </a:lnTo>
                  <a:lnTo>
                    <a:pt x="748" y="64"/>
                  </a:lnTo>
                  <a:lnTo>
                    <a:pt x="722" y="40"/>
                  </a:lnTo>
                  <a:lnTo>
                    <a:pt x="682" y="40"/>
                  </a:lnTo>
                  <a:lnTo>
                    <a:pt x="664" y="72"/>
                  </a:lnTo>
                  <a:lnTo>
                    <a:pt x="682" y="112"/>
                  </a:lnTo>
                  <a:lnTo>
                    <a:pt x="632" y="82"/>
                  </a:lnTo>
                  <a:lnTo>
                    <a:pt x="600" y="120"/>
                  </a:lnTo>
                  <a:lnTo>
                    <a:pt x="620" y="138"/>
                  </a:lnTo>
                  <a:lnTo>
                    <a:pt x="620" y="184"/>
                  </a:lnTo>
                  <a:lnTo>
                    <a:pt x="586" y="144"/>
                  </a:lnTo>
                  <a:lnTo>
                    <a:pt x="556" y="144"/>
                  </a:lnTo>
                  <a:lnTo>
                    <a:pt x="544" y="160"/>
                  </a:lnTo>
                  <a:lnTo>
                    <a:pt x="512" y="146"/>
                  </a:lnTo>
                  <a:lnTo>
                    <a:pt x="512" y="108"/>
                  </a:lnTo>
                  <a:lnTo>
                    <a:pt x="480" y="98"/>
                  </a:lnTo>
                  <a:lnTo>
                    <a:pt x="480" y="148"/>
                  </a:lnTo>
                  <a:lnTo>
                    <a:pt x="414" y="212"/>
                  </a:lnTo>
                  <a:lnTo>
                    <a:pt x="432" y="228"/>
                  </a:lnTo>
                  <a:lnTo>
                    <a:pt x="432" y="258"/>
                  </a:lnTo>
                  <a:lnTo>
                    <a:pt x="412" y="258"/>
                  </a:lnTo>
                  <a:lnTo>
                    <a:pt x="394" y="180"/>
                  </a:lnTo>
                  <a:lnTo>
                    <a:pt x="364" y="180"/>
                  </a:lnTo>
                  <a:lnTo>
                    <a:pt x="326" y="134"/>
                  </a:lnTo>
                  <a:lnTo>
                    <a:pt x="342" y="120"/>
                  </a:lnTo>
                  <a:lnTo>
                    <a:pt x="342" y="90"/>
                  </a:lnTo>
                  <a:lnTo>
                    <a:pt x="286" y="128"/>
                  </a:lnTo>
                  <a:lnTo>
                    <a:pt x="286" y="164"/>
                  </a:lnTo>
                  <a:lnTo>
                    <a:pt x="230" y="208"/>
                  </a:lnTo>
                  <a:lnTo>
                    <a:pt x="188" y="188"/>
                  </a:lnTo>
                  <a:lnTo>
                    <a:pt x="118" y="208"/>
                  </a:lnTo>
                  <a:lnTo>
                    <a:pt x="102" y="192"/>
                  </a:lnTo>
                  <a:lnTo>
                    <a:pt x="48" y="208"/>
                  </a:lnTo>
                  <a:lnTo>
                    <a:pt x="48" y="234"/>
                  </a:lnTo>
                  <a:lnTo>
                    <a:pt x="76" y="256"/>
                  </a:lnTo>
                  <a:lnTo>
                    <a:pt x="76" y="290"/>
                  </a:lnTo>
                  <a:lnTo>
                    <a:pt x="102" y="314"/>
                  </a:lnTo>
                  <a:lnTo>
                    <a:pt x="78" y="360"/>
                  </a:lnTo>
                  <a:lnTo>
                    <a:pt x="46" y="378"/>
                  </a:lnTo>
                  <a:lnTo>
                    <a:pt x="28" y="360"/>
                  </a:lnTo>
                  <a:lnTo>
                    <a:pt x="0" y="376"/>
                  </a:lnTo>
                  <a:lnTo>
                    <a:pt x="20" y="446"/>
                  </a:lnTo>
                  <a:lnTo>
                    <a:pt x="50" y="446"/>
                  </a:lnTo>
                  <a:lnTo>
                    <a:pt x="50" y="488"/>
                  </a:lnTo>
                  <a:lnTo>
                    <a:pt x="12" y="516"/>
                  </a:lnTo>
                  <a:lnTo>
                    <a:pt x="36" y="590"/>
                  </a:lnTo>
                  <a:lnTo>
                    <a:pt x="92" y="636"/>
                  </a:lnTo>
                  <a:lnTo>
                    <a:pt x="152" y="616"/>
                  </a:lnTo>
                  <a:lnTo>
                    <a:pt x="152" y="650"/>
                  </a:lnTo>
                  <a:lnTo>
                    <a:pt x="104" y="692"/>
                  </a:lnTo>
                  <a:lnTo>
                    <a:pt x="104" y="728"/>
                  </a:lnTo>
                  <a:lnTo>
                    <a:pt x="218" y="708"/>
                  </a:lnTo>
                  <a:lnTo>
                    <a:pt x="244" y="644"/>
                  </a:lnTo>
                  <a:lnTo>
                    <a:pt x="282" y="644"/>
                  </a:lnTo>
                  <a:lnTo>
                    <a:pt x="282" y="614"/>
                  </a:lnTo>
                  <a:lnTo>
                    <a:pt x="328" y="588"/>
                  </a:lnTo>
                  <a:lnTo>
                    <a:pt x="406" y="618"/>
                  </a:lnTo>
                  <a:lnTo>
                    <a:pt x="428" y="618"/>
                  </a:lnTo>
                  <a:lnTo>
                    <a:pt x="504" y="696"/>
                  </a:lnTo>
                  <a:lnTo>
                    <a:pt x="520" y="684"/>
                  </a:lnTo>
                  <a:lnTo>
                    <a:pt x="582" y="738"/>
                  </a:lnTo>
                  <a:lnTo>
                    <a:pt x="582" y="832"/>
                  </a:lnTo>
                  <a:lnTo>
                    <a:pt x="616" y="880"/>
                  </a:lnTo>
                  <a:lnTo>
                    <a:pt x="616" y="936"/>
                  </a:lnTo>
                  <a:lnTo>
                    <a:pt x="596" y="982"/>
                  </a:lnTo>
                  <a:lnTo>
                    <a:pt x="652" y="982"/>
                  </a:lnTo>
                  <a:lnTo>
                    <a:pt x="634" y="1024"/>
                  </a:lnTo>
                  <a:lnTo>
                    <a:pt x="674" y="1024"/>
                  </a:lnTo>
                  <a:lnTo>
                    <a:pt x="742" y="1116"/>
                  </a:lnTo>
                  <a:lnTo>
                    <a:pt x="788" y="1142"/>
                  </a:lnTo>
                  <a:lnTo>
                    <a:pt x="814" y="1214"/>
                  </a:lnTo>
                  <a:lnTo>
                    <a:pt x="862" y="1232"/>
                  </a:lnTo>
                  <a:lnTo>
                    <a:pt x="874" y="1294"/>
                  </a:lnTo>
                  <a:lnTo>
                    <a:pt x="900" y="1294"/>
                  </a:lnTo>
                  <a:lnTo>
                    <a:pt x="944" y="1362"/>
                  </a:lnTo>
                  <a:lnTo>
                    <a:pt x="1006" y="1376"/>
                  </a:lnTo>
                  <a:lnTo>
                    <a:pt x="1032" y="1430"/>
                  </a:lnTo>
                  <a:lnTo>
                    <a:pt x="1068" y="1408"/>
                  </a:lnTo>
                  <a:lnTo>
                    <a:pt x="1118" y="1434"/>
                  </a:lnTo>
                  <a:lnTo>
                    <a:pt x="1154" y="1422"/>
                  </a:lnTo>
                  <a:lnTo>
                    <a:pt x="1196" y="1502"/>
                  </a:lnTo>
                  <a:lnTo>
                    <a:pt x="1196" y="1540"/>
                  </a:lnTo>
                  <a:lnTo>
                    <a:pt x="1246" y="1528"/>
                  </a:lnTo>
                  <a:lnTo>
                    <a:pt x="1276" y="1560"/>
                  </a:lnTo>
                  <a:lnTo>
                    <a:pt x="1238" y="1596"/>
                  </a:lnTo>
                  <a:lnTo>
                    <a:pt x="1334" y="1574"/>
                  </a:lnTo>
                  <a:lnTo>
                    <a:pt x="1380" y="1642"/>
                  </a:lnTo>
                  <a:lnTo>
                    <a:pt x="1362" y="1650"/>
                  </a:lnTo>
                  <a:lnTo>
                    <a:pt x="1362" y="1688"/>
                  </a:lnTo>
                  <a:lnTo>
                    <a:pt x="1398" y="1688"/>
                  </a:lnTo>
                  <a:lnTo>
                    <a:pt x="1442" y="1748"/>
                  </a:lnTo>
                  <a:lnTo>
                    <a:pt x="1468" y="1704"/>
                  </a:lnTo>
                  <a:lnTo>
                    <a:pt x="1486" y="1720"/>
                  </a:lnTo>
                  <a:lnTo>
                    <a:pt x="1486" y="1752"/>
                  </a:lnTo>
                  <a:lnTo>
                    <a:pt x="1510" y="1764"/>
                  </a:lnTo>
                  <a:lnTo>
                    <a:pt x="1510" y="1824"/>
                  </a:lnTo>
                  <a:lnTo>
                    <a:pt x="1554" y="1872"/>
                  </a:lnTo>
                  <a:lnTo>
                    <a:pt x="1572" y="1994"/>
                  </a:lnTo>
                  <a:lnTo>
                    <a:pt x="1590" y="1994"/>
                  </a:lnTo>
                  <a:lnTo>
                    <a:pt x="1578" y="2042"/>
                  </a:lnTo>
                  <a:lnTo>
                    <a:pt x="1540" y="2042"/>
                  </a:lnTo>
                  <a:lnTo>
                    <a:pt x="1506" y="2066"/>
                  </a:lnTo>
                  <a:lnTo>
                    <a:pt x="1536" y="2094"/>
                  </a:lnTo>
                  <a:lnTo>
                    <a:pt x="1514" y="2122"/>
                  </a:lnTo>
                  <a:lnTo>
                    <a:pt x="1514" y="2150"/>
                  </a:lnTo>
                  <a:lnTo>
                    <a:pt x="1474" y="2166"/>
                  </a:lnTo>
                  <a:lnTo>
                    <a:pt x="1474" y="2232"/>
                  </a:lnTo>
                  <a:lnTo>
                    <a:pt x="1554" y="2244"/>
                  </a:lnTo>
                  <a:lnTo>
                    <a:pt x="1574" y="2214"/>
                  </a:lnTo>
                  <a:lnTo>
                    <a:pt x="1574" y="2184"/>
                  </a:lnTo>
                  <a:lnTo>
                    <a:pt x="1602" y="2152"/>
                  </a:lnTo>
                  <a:lnTo>
                    <a:pt x="1618" y="2152"/>
                  </a:lnTo>
                  <a:lnTo>
                    <a:pt x="1658" y="2114"/>
                  </a:lnTo>
                  <a:lnTo>
                    <a:pt x="1646" y="2040"/>
                  </a:lnTo>
                  <a:lnTo>
                    <a:pt x="1704" y="1994"/>
                  </a:lnTo>
                  <a:lnTo>
                    <a:pt x="1752" y="2010"/>
                  </a:lnTo>
                  <a:lnTo>
                    <a:pt x="1772" y="1984"/>
                  </a:lnTo>
                  <a:lnTo>
                    <a:pt x="1756" y="1956"/>
                  </a:lnTo>
                  <a:lnTo>
                    <a:pt x="1756" y="1880"/>
                  </a:lnTo>
                  <a:lnTo>
                    <a:pt x="1690" y="1826"/>
                  </a:lnTo>
                  <a:lnTo>
                    <a:pt x="1654" y="1826"/>
                  </a:lnTo>
                  <a:lnTo>
                    <a:pt x="1636" y="1788"/>
                  </a:lnTo>
                  <a:lnTo>
                    <a:pt x="1668" y="1752"/>
                  </a:lnTo>
                  <a:lnTo>
                    <a:pt x="1668" y="1726"/>
                  </a:lnTo>
                  <a:lnTo>
                    <a:pt x="1714" y="1644"/>
                  </a:lnTo>
                  <a:lnTo>
                    <a:pt x="1752" y="1610"/>
                  </a:lnTo>
                  <a:lnTo>
                    <a:pt x="1810" y="1664"/>
                  </a:lnTo>
                  <a:lnTo>
                    <a:pt x="1882" y="1664"/>
                  </a:lnTo>
                  <a:lnTo>
                    <a:pt x="1924" y="1710"/>
                  </a:lnTo>
                  <a:lnTo>
                    <a:pt x="1924" y="1764"/>
                  </a:lnTo>
                  <a:lnTo>
                    <a:pt x="1990" y="1794"/>
                  </a:lnTo>
                  <a:lnTo>
                    <a:pt x="1990" y="1750"/>
                  </a:lnTo>
                  <a:lnTo>
                    <a:pt x="2022" y="1706"/>
                  </a:lnTo>
                  <a:lnTo>
                    <a:pt x="2012" y="1672"/>
                  </a:lnTo>
                  <a:lnTo>
                    <a:pt x="1942" y="1624"/>
                  </a:lnTo>
                  <a:lnTo>
                    <a:pt x="1920" y="1624"/>
                  </a:lnTo>
                  <a:lnTo>
                    <a:pt x="1920" y="1574"/>
                  </a:lnTo>
                  <a:lnTo>
                    <a:pt x="1816" y="1546"/>
                  </a:lnTo>
                  <a:lnTo>
                    <a:pt x="1780" y="1500"/>
                  </a:lnTo>
                  <a:lnTo>
                    <a:pt x="1550" y="1390"/>
                  </a:lnTo>
                  <a:lnTo>
                    <a:pt x="1538" y="1358"/>
                  </a:lnTo>
                  <a:lnTo>
                    <a:pt x="1600" y="1308"/>
                  </a:lnTo>
                  <a:lnTo>
                    <a:pt x="1572" y="1276"/>
                  </a:lnTo>
                  <a:lnTo>
                    <a:pt x="1572" y="1276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5592058" y="5298024"/>
              <a:ext cx="1516309" cy="983495"/>
            </a:xfrm>
            <a:custGeom>
              <a:avLst/>
              <a:gdLst/>
              <a:ahLst/>
              <a:cxnLst>
                <a:cxn ang="0">
                  <a:pos x="130" y="40"/>
                </a:cxn>
                <a:cxn ang="0">
                  <a:pos x="96" y="52"/>
                </a:cxn>
                <a:cxn ang="0">
                  <a:pos x="72" y="12"/>
                </a:cxn>
                <a:cxn ang="0">
                  <a:pos x="26" y="34"/>
                </a:cxn>
                <a:cxn ang="0">
                  <a:pos x="0" y="88"/>
                </a:cxn>
                <a:cxn ang="0">
                  <a:pos x="38" y="160"/>
                </a:cxn>
                <a:cxn ang="0">
                  <a:pos x="90" y="148"/>
                </a:cxn>
                <a:cxn ang="0">
                  <a:pos x="106" y="172"/>
                </a:cxn>
                <a:cxn ang="0">
                  <a:pos x="142" y="172"/>
                </a:cxn>
                <a:cxn ang="0">
                  <a:pos x="172" y="222"/>
                </a:cxn>
                <a:cxn ang="0">
                  <a:pos x="172" y="222"/>
                </a:cxn>
                <a:cxn ang="0">
                  <a:pos x="196" y="230"/>
                </a:cxn>
                <a:cxn ang="0">
                  <a:pos x="220" y="244"/>
                </a:cxn>
                <a:cxn ang="0">
                  <a:pos x="244" y="262"/>
                </a:cxn>
                <a:cxn ang="0">
                  <a:pos x="266" y="284"/>
                </a:cxn>
                <a:cxn ang="0">
                  <a:pos x="334" y="284"/>
                </a:cxn>
                <a:cxn ang="0">
                  <a:pos x="334" y="284"/>
                </a:cxn>
                <a:cxn ang="0">
                  <a:pos x="352" y="300"/>
                </a:cxn>
                <a:cxn ang="0">
                  <a:pos x="360" y="308"/>
                </a:cxn>
                <a:cxn ang="0">
                  <a:pos x="366" y="316"/>
                </a:cxn>
                <a:cxn ang="0">
                  <a:pos x="370" y="324"/>
                </a:cxn>
                <a:cxn ang="0">
                  <a:pos x="372" y="332"/>
                </a:cxn>
                <a:cxn ang="0">
                  <a:pos x="374" y="342"/>
                </a:cxn>
                <a:cxn ang="0">
                  <a:pos x="374" y="352"/>
                </a:cxn>
                <a:cxn ang="0">
                  <a:pos x="422" y="378"/>
                </a:cxn>
                <a:cxn ang="0">
                  <a:pos x="422" y="378"/>
                </a:cxn>
                <a:cxn ang="0">
                  <a:pos x="442" y="376"/>
                </a:cxn>
                <a:cxn ang="0">
                  <a:pos x="452" y="376"/>
                </a:cxn>
                <a:cxn ang="0">
                  <a:pos x="462" y="378"/>
                </a:cxn>
                <a:cxn ang="0">
                  <a:pos x="470" y="382"/>
                </a:cxn>
                <a:cxn ang="0">
                  <a:pos x="478" y="386"/>
                </a:cxn>
                <a:cxn ang="0">
                  <a:pos x="488" y="390"/>
                </a:cxn>
                <a:cxn ang="0">
                  <a:pos x="494" y="398"/>
                </a:cxn>
                <a:cxn ang="0">
                  <a:pos x="510" y="386"/>
                </a:cxn>
                <a:cxn ang="0">
                  <a:pos x="496" y="352"/>
                </a:cxn>
                <a:cxn ang="0">
                  <a:pos x="548" y="304"/>
                </a:cxn>
                <a:cxn ang="0">
                  <a:pos x="520" y="268"/>
                </a:cxn>
                <a:cxn ang="0">
                  <a:pos x="534" y="238"/>
                </a:cxn>
                <a:cxn ang="0">
                  <a:pos x="506" y="238"/>
                </a:cxn>
                <a:cxn ang="0">
                  <a:pos x="506" y="192"/>
                </a:cxn>
                <a:cxn ang="0">
                  <a:pos x="526" y="180"/>
                </a:cxn>
                <a:cxn ang="0">
                  <a:pos x="526" y="140"/>
                </a:cxn>
                <a:cxn ang="0">
                  <a:pos x="600" y="44"/>
                </a:cxn>
                <a:cxn ang="0">
                  <a:pos x="600" y="12"/>
                </a:cxn>
                <a:cxn ang="0">
                  <a:pos x="622" y="12"/>
                </a:cxn>
                <a:cxn ang="0">
                  <a:pos x="594" y="0"/>
                </a:cxn>
                <a:cxn ang="0">
                  <a:pos x="556" y="28"/>
                </a:cxn>
                <a:cxn ang="0">
                  <a:pos x="538" y="14"/>
                </a:cxn>
                <a:cxn ang="0">
                  <a:pos x="524" y="44"/>
                </a:cxn>
                <a:cxn ang="0">
                  <a:pos x="438" y="32"/>
                </a:cxn>
                <a:cxn ang="0">
                  <a:pos x="414" y="66"/>
                </a:cxn>
                <a:cxn ang="0">
                  <a:pos x="294" y="50"/>
                </a:cxn>
                <a:cxn ang="0">
                  <a:pos x="250" y="74"/>
                </a:cxn>
                <a:cxn ang="0">
                  <a:pos x="220" y="36"/>
                </a:cxn>
                <a:cxn ang="0">
                  <a:pos x="190" y="36"/>
                </a:cxn>
                <a:cxn ang="0">
                  <a:pos x="172" y="4"/>
                </a:cxn>
                <a:cxn ang="0">
                  <a:pos x="130" y="18"/>
                </a:cxn>
                <a:cxn ang="0">
                  <a:pos x="130" y="40"/>
                </a:cxn>
                <a:cxn ang="0">
                  <a:pos x="130" y="40"/>
                </a:cxn>
              </a:cxnLst>
              <a:rect l="0" t="0" r="r" b="b"/>
              <a:pathLst>
                <a:path w="622" h="398">
                  <a:moveTo>
                    <a:pt x="130" y="40"/>
                  </a:moveTo>
                  <a:lnTo>
                    <a:pt x="96" y="52"/>
                  </a:lnTo>
                  <a:lnTo>
                    <a:pt x="72" y="12"/>
                  </a:lnTo>
                  <a:lnTo>
                    <a:pt x="26" y="34"/>
                  </a:lnTo>
                  <a:lnTo>
                    <a:pt x="0" y="88"/>
                  </a:lnTo>
                  <a:lnTo>
                    <a:pt x="38" y="160"/>
                  </a:lnTo>
                  <a:lnTo>
                    <a:pt x="90" y="148"/>
                  </a:lnTo>
                  <a:lnTo>
                    <a:pt x="106" y="172"/>
                  </a:lnTo>
                  <a:lnTo>
                    <a:pt x="142" y="172"/>
                  </a:lnTo>
                  <a:lnTo>
                    <a:pt x="172" y="222"/>
                  </a:lnTo>
                  <a:lnTo>
                    <a:pt x="172" y="222"/>
                  </a:lnTo>
                  <a:lnTo>
                    <a:pt x="196" y="230"/>
                  </a:lnTo>
                  <a:lnTo>
                    <a:pt x="220" y="244"/>
                  </a:lnTo>
                  <a:lnTo>
                    <a:pt x="244" y="262"/>
                  </a:lnTo>
                  <a:lnTo>
                    <a:pt x="266" y="284"/>
                  </a:lnTo>
                  <a:lnTo>
                    <a:pt x="334" y="284"/>
                  </a:lnTo>
                  <a:lnTo>
                    <a:pt x="334" y="284"/>
                  </a:lnTo>
                  <a:lnTo>
                    <a:pt x="352" y="300"/>
                  </a:lnTo>
                  <a:lnTo>
                    <a:pt x="360" y="308"/>
                  </a:lnTo>
                  <a:lnTo>
                    <a:pt x="366" y="316"/>
                  </a:lnTo>
                  <a:lnTo>
                    <a:pt x="370" y="324"/>
                  </a:lnTo>
                  <a:lnTo>
                    <a:pt x="372" y="332"/>
                  </a:lnTo>
                  <a:lnTo>
                    <a:pt x="374" y="342"/>
                  </a:lnTo>
                  <a:lnTo>
                    <a:pt x="374" y="352"/>
                  </a:lnTo>
                  <a:lnTo>
                    <a:pt x="422" y="378"/>
                  </a:lnTo>
                  <a:lnTo>
                    <a:pt x="422" y="378"/>
                  </a:lnTo>
                  <a:lnTo>
                    <a:pt x="442" y="376"/>
                  </a:lnTo>
                  <a:lnTo>
                    <a:pt x="452" y="376"/>
                  </a:lnTo>
                  <a:lnTo>
                    <a:pt x="462" y="378"/>
                  </a:lnTo>
                  <a:lnTo>
                    <a:pt x="470" y="382"/>
                  </a:lnTo>
                  <a:lnTo>
                    <a:pt x="478" y="386"/>
                  </a:lnTo>
                  <a:lnTo>
                    <a:pt x="488" y="390"/>
                  </a:lnTo>
                  <a:lnTo>
                    <a:pt x="494" y="398"/>
                  </a:lnTo>
                  <a:lnTo>
                    <a:pt x="510" y="386"/>
                  </a:lnTo>
                  <a:lnTo>
                    <a:pt x="496" y="352"/>
                  </a:lnTo>
                  <a:lnTo>
                    <a:pt x="548" y="304"/>
                  </a:lnTo>
                  <a:lnTo>
                    <a:pt x="520" y="268"/>
                  </a:lnTo>
                  <a:lnTo>
                    <a:pt x="534" y="238"/>
                  </a:lnTo>
                  <a:lnTo>
                    <a:pt x="506" y="238"/>
                  </a:lnTo>
                  <a:lnTo>
                    <a:pt x="506" y="192"/>
                  </a:lnTo>
                  <a:lnTo>
                    <a:pt x="526" y="180"/>
                  </a:lnTo>
                  <a:lnTo>
                    <a:pt x="526" y="140"/>
                  </a:lnTo>
                  <a:lnTo>
                    <a:pt x="600" y="44"/>
                  </a:lnTo>
                  <a:lnTo>
                    <a:pt x="600" y="12"/>
                  </a:lnTo>
                  <a:lnTo>
                    <a:pt x="622" y="12"/>
                  </a:lnTo>
                  <a:lnTo>
                    <a:pt x="594" y="0"/>
                  </a:lnTo>
                  <a:lnTo>
                    <a:pt x="556" y="28"/>
                  </a:lnTo>
                  <a:lnTo>
                    <a:pt x="538" y="14"/>
                  </a:lnTo>
                  <a:lnTo>
                    <a:pt x="524" y="44"/>
                  </a:lnTo>
                  <a:lnTo>
                    <a:pt x="438" y="32"/>
                  </a:lnTo>
                  <a:lnTo>
                    <a:pt x="414" y="66"/>
                  </a:lnTo>
                  <a:lnTo>
                    <a:pt x="294" y="50"/>
                  </a:lnTo>
                  <a:lnTo>
                    <a:pt x="250" y="74"/>
                  </a:lnTo>
                  <a:lnTo>
                    <a:pt x="220" y="36"/>
                  </a:lnTo>
                  <a:lnTo>
                    <a:pt x="190" y="36"/>
                  </a:lnTo>
                  <a:lnTo>
                    <a:pt x="172" y="4"/>
                  </a:lnTo>
                  <a:lnTo>
                    <a:pt x="130" y="18"/>
                  </a:lnTo>
                  <a:lnTo>
                    <a:pt x="130" y="40"/>
                  </a:lnTo>
                  <a:lnTo>
                    <a:pt x="130" y="40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4358534" y="2999907"/>
              <a:ext cx="775219" cy="1418408"/>
            </a:xfrm>
            <a:custGeom>
              <a:avLst/>
              <a:gdLst/>
              <a:ahLst/>
              <a:cxnLst>
                <a:cxn ang="0">
                  <a:pos x="136" y="68"/>
                </a:cxn>
                <a:cxn ang="0">
                  <a:pos x="106" y="68"/>
                </a:cxn>
                <a:cxn ang="0">
                  <a:pos x="88" y="94"/>
                </a:cxn>
                <a:cxn ang="0">
                  <a:pos x="42" y="82"/>
                </a:cxn>
                <a:cxn ang="0">
                  <a:pos x="22" y="58"/>
                </a:cxn>
                <a:cxn ang="0">
                  <a:pos x="22" y="84"/>
                </a:cxn>
                <a:cxn ang="0">
                  <a:pos x="0" y="94"/>
                </a:cxn>
                <a:cxn ang="0">
                  <a:pos x="0" y="138"/>
                </a:cxn>
                <a:cxn ang="0">
                  <a:pos x="32" y="154"/>
                </a:cxn>
                <a:cxn ang="0">
                  <a:pos x="32" y="200"/>
                </a:cxn>
                <a:cxn ang="0">
                  <a:pos x="58" y="220"/>
                </a:cxn>
                <a:cxn ang="0">
                  <a:pos x="44" y="274"/>
                </a:cxn>
                <a:cxn ang="0">
                  <a:pos x="26" y="274"/>
                </a:cxn>
                <a:cxn ang="0">
                  <a:pos x="26" y="312"/>
                </a:cxn>
                <a:cxn ang="0">
                  <a:pos x="50" y="312"/>
                </a:cxn>
                <a:cxn ang="0">
                  <a:pos x="50" y="366"/>
                </a:cxn>
                <a:cxn ang="0">
                  <a:pos x="28" y="356"/>
                </a:cxn>
                <a:cxn ang="0">
                  <a:pos x="28" y="402"/>
                </a:cxn>
                <a:cxn ang="0">
                  <a:pos x="8" y="420"/>
                </a:cxn>
                <a:cxn ang="0">
                  <a:pos x="22" y="456"/>
                </a:cxn>
                <a:cxn ang="0">
                  <a:pos x="4" y="470"/>
                </a:cxn>
                <a:cxn ang="0">
                  <a:pos x="20" y="510"/>
                </a:cxn>
                <a:cxn ang="0">
                  <a:pos x="38" y="510"/>
                </a:cxn>
                <a:cxn ang="0">
                  <a:pos x="38" y="568"/>
                </a:cxn>
                <a:cxn ang="0">
                  <a:pos x="74" y="548"/>
                </a:cxn>
                <a:cxn ang="0">
                  <a:pos x="82" y="574"/>
                </a:cxn>
                <a:cxn ang="0">
                  <a:pos x="124" y="546"/>
                </a:cxn>
                <a:cxn ang="0">
                  <a:pos x="124" y="496"/>
                </a:cxn>
                <a:cxn ang="0">
                  <a:pos x="162" y="496"/>
                </a:cxn>
                <a:cxn ang="0">
                  <a:pos x="228" y="532"/>
                </a:cxn>
                <a:cxn ang="0">
                  <a:pos x="284" y="294"/>
                </a:cxn>
                <a:cxn ang="0">
                  <a:pos x="258" y="252"/>
                </a:cxn>
                <a:cxn ang="0">
                  <a:pos x="318" y="208"/>
                </a:cxn>
                <a:cxn ang="0">
                  <a:pos x="290" y="122"/>
                </a:cxn>
                <a:cxn ang="0">
                  <a:pos x="306" y="104"/>
                </a:cxn>
                <a:cxn ang="0">
                  <a:pos x="270" y="90"/>
                </a:cxn>
                <a:cxn ang="0">
                  <a:pos x="288" y="72"/>
                </a:cxn>
                <a:cxn ang="0">
                  <a:pos x="266" y="60"/>
                </a:cxn>
                <a:cxn ang="0">
                  <a:pos x="266" y="32"/>
                </a:cxn>
                <a:cxn ang="0">
                  <a:pos x="252" y="32"/>
                </a:cxn>
                <a:cxn ang="0">
                  <a:pos x="202" y="0"/>
                </a:cxn>
                <a:cxn ang="0">
                  <a:pos x="202" y="24"/>
                </a:cxn>
                <a:cxn ang="0">
                  <a:pos x="170" y="24"/>
                </a:cxn>
                <a:cxn ang="0">
                  <a:pos x="136" y="68"/>
                </a:cxn>
                <a:cxn ang="0">
                  <a:pos x="136" y="68"/>
                </a:cxn>
              </a:cxnLst>
              <a:rect l="0" t="0" r="r" b="b"/>
              <a:pathLst>
                <a:path w="318" h="574">
                  <a:moveTo>
                    <a:pt x="136" y="68"/>
                  </a:moveTo>
                  <a:lnTo>
                    <a:pt x="106" y="68"/>
                  </a:lnTo>
                  <a:lnTo>
                    <a:pt x="88" y="94"/>
                  </a:lnTo>
                  <a:lnTo>
                    <a:pt x="42" y="82"/>
                  </a:lnTo>
                  <a:lnTo>
                    <a:pt x="22" y="58"/>
                  </a:lnTo>
                  <a:lnTo>
                    <a:pt x="22" y="84"/>
                  </a:lnTo>
                  <a:lnTo>
                    <a:pt x="0" y="94"/>
                  </a:lnTo>
                  <a:lnTo>
                    <a:pt x="0" y="138"/>
                  </a:lnTo>
                  <a:lnTo>
                    <a:pt x="32" y="154"/>
                  </a:lnTo>
                  <a:lnTo>
                    <a:pt x="32" y="200"/>
                  </a:lnTo>
                  <a:lnTo>
                    <a:pt x="58" y="220"/>
                  </a:lnTo>
                  <a:lnTo>
                    <a:pt x="44" y="274"/>
                  </a:lnTo>
                  <a:lnTo>
                    <a:pt x="26" y="274"/>
                  </a:lnTo>
                  <a:lnTo>
                    <a:pt x="26" y="312"/>
                  </a:lnTo>
                  <a:lnTo>
                    <a:pt x="50" y="312"/>
                  </a:lnTo>
                  <a:lnTo>
                    <a:pt x="50" y="366"/>
                  </a:lnTo>
                  <a:lnTo>
                    <a:pt x="28" y="356"/>
                  </a:lnTo>
                  <a:lnTo>
                    <a:pt x="28" y="402"/>
                  </a:lnTo>
                  <a:lnTo>
                    <a:pt x="8" y="420"/>
                  </a:lnTo>
                  <a:lnTo>
                    <a:pt x="22" y="456"/>
                  </a:lnTo>
                  <a:lnTo>
                    <a:pt x="4" y="470"/>
                  </a:lnTo>
                  <a:lnTo>
                    <a:pt x="20" y="510"/>
                  </a:lnTo>
                  <a:lnTo>
                    <a:pt x="38" y="510"/>
                  </a:lnTo>
                  <a:lnTo>
                    <a:pt x="38" y="568"/>
                  </a:lnTo>
                  <a:lnTo>
                    <a:pt x="74" y="548"/>
                  </a:lnTo>
                  <a:lnTo>
                    <a:pt x="82" y="574"/>
                  </a:lnTo>
                  <a:lnTo>
                    <a:pt x="124" y="546"/>
                  </a:lnTo>
                  <a:lnTo>
                    <a:pt x="124" y="496"/>
                  </a:lnTo>
                  <a:lnTo>
                    <a:pt x="162" y="496"/>
                  </a:lnTo>
                  <a:lnTo>
                    <a:pt x="228" y="532"/>
                  </a:lnTo>
                  <a:lnTo>
                    <a:pt x="284" y="294"/>
                  </a:lnTo>
                  <a:lnTo>
                    <a:pt x="258" y="252"/>
                  </a:lnTo>
                  <a:lnTo>
                    <a:pt x="318" y="208"/>
                  </a:lnTo>
                  <a:lnTo>
                    <a:pt x="290" y="122"/>
                  </a:lnTo>
                  <a:lnTo>
                    <a:pt x="306" y="104"/>
                  </a:lnTo>
                  <a:lnTo>
                    <a:pt x="270" y="90"/>
                  </a:lnTo>
                  <a:lnTo>
                    <a:pt x="288" y="72"/>
                  </a:lnTo>
                  <a:lnTo>
                    <a:pt x="266" y="60"/>
                  </a:lnTo>
                  <a:lnTo>
                    <a:pt x="266" y="32"/>
                  </a:lnTo>
                  <a:lnTo>
                    <a:pt x="252" y="32"/>
                  </a:lnTo>
                  <a:lnTo>
                    <a:pt x="202" y="0"/>
                  </a:lnTo>
                  <a:lnTo>
                    <a:pt x="202" y="24"/>
                  </a:lnTo>
                  <a:lnTo>
                    <a:pt x="170" y="24"/>
                  </a:lnTo>
                  <a:lnTo>
                    <a:pt x="136" y="68"/>
                  </a:lnTo>
                  <a:lnTo>
                    <a:pt x="136" y="68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  <a:round/>
              <a:headEnd/>
              <a:tailEnd/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0" y="1714488"/>
            <a:ext cx="9144000" cy="1143000"/>
          </a:xfrm>
        </p:spPr>
        <p:txBody>
          <a:bodyPr/>
          <a:lstStyle/>
          <a:p>
            <a:r>
              <a:rPr lang="it-IT" sz="6000" dirty="0" smtClean="0">
                <a:latin typeface="Courier New" pitchFamily="49" charset="0"/>
                <a:cs typeface="Courier New" pitchFamily="49" charset="0"/>
              </a:rPr>
              <a:t>L’INTEGRAZIONE</a:t>
            </a:r>
            <a:br>
              <a:rPr lang="it-IT" sz="6000" dirty="0" smtClean="0">
                <a:latin typeface="Courier New" pitchFamily="49" charset="0"/>
                <a:cs typeface="Courier New" pitchFamily="49" charset="0"/>
              </a:rPr>
            </a:br>
            <a:r>
              <a:rPr lang="it-IT" sz="6000" dirty="0" smtClean="0">
                <a:latin typeface="Courier New" pitchFamily="49" charset="0"/>
                <a:cs typeface="Courier New" pitchFamily="49" charset="0"/>
              </a:rPr>
              <a:t> E’</a:t>
            </a:r>
            <a:r>
              <a:rPr lang="it-IT" sz="6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6000" dirty="0" smtClean="0">
                <a:latin typeface="Courier New" pitchFamily="49" charset="0"/>
                <a:cs typeface="Courier New" pitchFamily="49" charset="0"/>
              </a:rPr>
              <a:t>POSSIBILE</a:t>
            </a:r>
            <a:endParaRPr lang="it-IT" sz="6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357158" y="1928802"/>
            <a:ext cx="8286808" cy="1857388"/>
          </a:xfrm>
        </p:spPr>
        <p:txBody>
          <a:bodyPr/>
          <a:lstStyle/>
          <a:p>
            <a:pPr algn="l"/>
            <a:r>
              <a:rPr lang="it-IT" dirty="0" smtClean="0"/>
              <a:t>“IL MONDO HA BISOGNO </a:t>
            </a:r>
            <a:r>
              <a:rPr lang="it-IT" dirty="0" err="1" smtClean="0"/>
              <a:t>DI</a:t>
            </a:r>
            <a:r>
              <a:rPr lang="it-IT" dirty="0" smtClean="0"/>
              <a:t> PONTI NON </a:t>
            </a:r>
            <a:r>
              <a:rPr lang="it-IT" dirty="0" err="1" smtClean="0"/>
              <a:t>DI</a:t>
            </a:r>
            <a:r>
              <a:rPr lang="it-IT" dirty="0" smtClean="0"/>
              <a:t> MURI”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200" dirty="0" smtClean="0"/>
              <a:t>Papa Giovanni Paolo II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pic>
        <p:nvPicPr>
          <p:cNvPr id="21506" name="Picture 2" descr="http://www.parrocchiagavarnorinnovata.org/karol%20wojtyla/immagini/Karol%20Wojtyla%209_clip_image030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00760" y="4071942"/>
            <a:ext cx="2204772" cy="2162373"/>
          </a:xfrm>
          <a:prstGeom prst="roundRect">
            <a:avLst>
              <a:gd name="adj" fmla="val 1367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00050"/>
            <a:ext cx="8143932" cy="1143000"/>
          </a:xfrm>
        </p:spPr>
        <p:txBody>
          <a:bodyPr>
            <a:noAutofit/>
          </a:bodyPr>
          <a:lstStyle/>
          <a:p>
            <a:r>
              <a:rPr lang="it-IT" sz="5400" dirty="0" smtClean="0"/>
              <a:t>Si ai ponti di cultura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143116"/>
            <a:ext cx="8572560" cy="3743334"/>
          </a:xfrm>
        </p:spPr>
        <p:txBody>
          <a:bodyPr/>
          <a:lstStyle/>
          <a:p>
            <a:pPr>
              <a:buNone/>
            </a:pPr>
            <a:endParaRPr lang="it-IT" sz="4000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it-IT" sz="4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I MUSULMANI SONO UNA RICCHEZZA PER LO SCAMBIO </a:t>
            </a:r>
            <a:br>
              <a:rPr lang="it-IT" sz="40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</a:br>
            <a:r>
              <a:rPr lang="it-IT" sz="4000" b="1" dirty="0" smtClean="0">
                <a:solidFill>
                  <a:srgbClr val="92D050"/>
                </a:solidFill>
              </a:rPr>
              <a:t>CULTURALE-RELIGIOSO</a:t>
            </a:r>
            <a:endParaRPr lang="it-IT" sz="4000" b="1" dirty="0">
              <a:solidFill>
                <a:srgbClr val="92D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4572032"/>
          </a:xfrm>
        </p:spPr>
      </p:pic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86164" y="5286388"/>
            <a:ext cx="5457836" cy="828694"/>
          </a:xfrm>
        </p:spPr>
        <p:txBody>
          <a:bodyPr>
            <a:noAutofit/>
          </a:bodyPr>
          <a:lstStyle/>
          <a:p>
            <a:pPr algn="r"/>
            <a:r>
              <a:rPr lang="it-IT" sz="66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GRAZIE</a:t>
            </a:r>
            <a:endParaRPr lang="it-IT" sz="66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4800" dirty="0"/>
              <a:t>I Musulmani in </a:t>
            </a:r>
            <a:r>
              <a:rPr lang="it-IT" sz="4800" dirty="0" smtClean="0"/>
              <a:t>Italia</a:t>
            </a:r>
            <a:endParaRPr lang="it-IT" sz="48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642910" y="1285860"/>
          <a:ext cx="785818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69CA1A-4DDB-40C3-AA34-03D562DF72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1E69CA1A-4DDB-40C3-AA34-03D562DF72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1E69CA1A-4DDB-40C3-AA34-03D562DF72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638716-CEE6-4B44-AF19-F36CFE3CA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44638716-CEE6-4B44-AF19-F36CFE3CA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44638716-CEE6-4B44-AF19-F36CFE3CA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07A20A-A8A7-4D31-95BC-4A203CD52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C707A20A-A8A7-4D31-95BC-4A203CD52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C707A20A-A8A7-4D31-95BC-4A203CD52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2ED5F0-9B6C-4CE6-80F0-A20F30037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AB2ED5F0-9B6C-4CE6-80F0-A20F30037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AB2ED5F0-9B6C-4CE6-80F0-A20F30037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07D9CD-C41E-4E42-B339-FA354EC1D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D207D9CD-C41E-4E42-B339-FA354EC1D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D207D9CD-C41E-4E42-B339-FA354EC1D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143512"/>
            <a:ext cx="4500562" cy="1143000"/>
          </a:xfrm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it-IT" sz="8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السلام عليكم</a:t>
            </a:r>
            <a:endParaRPr lang="it-IT" sz="8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>
          <a:xfrm>
            <a:off x="1785918" y="5900758"/>
            <a:ext cx="2895600" cy="457200"/>
          </a:xfrm>
        </p:spPr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30</a:t>
            </a:fld>
            <a:endParaRPr lang="it-IT"/>
          </a:p>
        </p:txBody>
      </p:sp>
      <p:pic>
        <p:nvPicPr>
          <p:cNvPr id="8" name="Immagine 7" descr="Caduceo.gif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lum bright="40000"/>
          </a:blip>
          <a:stretch>
            <a:fillRect/>
          </a:stretch>
        </p:blipFill>
        <p:spPr>
          <a:xfrm>
            <a:off x="7858148" y="500042"/>
            <a:ext cx="933476" cy="1122158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Previsione per il 2050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071538" y="1771650"/>
          <a:ext cx="738666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Musulmani in Italia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85800" y="2071678"/>
          <a:ext cx="810104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dr. Mustafà Qaddourah Rashed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0014B0-7642-4453-8C37-26C6FF394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C0014B0-7642-4453-8C37-26C6FF394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C0014B0-7642-4453-8C37-26C6FF394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647C52-F19B-4133-AF7C-9D1978534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71647C52-F19B-4133-AF7C-9D1978534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71647C52-F19B-4133-AF7C-9D1978534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80A6BC-F7B1-4C91-BFB4-B94524A59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6780A6BC-F7B1-4C91-BFB4-B94524A59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6780A6BC-F7B1-4C91-BFB4-B94524A59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0AC50-2F55-4C76-AE48-534B8D1A4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DD0AC50-2F55-4C76-AE48-534B8D1A4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FDD0AC50-2F55-4C76-AE48-534B8D1A4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65853A-AFFC-43EB-9777-7AB087D1E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5265853A-AFFC-43EB-9777-7AB087D1E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5265853A-AFFC-43EB-9777-7AB087D1E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E7F1B9-20A6-46C9-90B4-4E85747C8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AEE7F1B9-20A6-46C9-90B4-4E85747C8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AEE7F1B9-20A6-46C9-90B4-4E85747C8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</a:rPr>
              <a:t>Immigrazione</a:t>
            </a:r>
            <a:endParaRPr lang="it-IT" sz="4800" dirty="0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10104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pic>
        <p:nvPicPr>
          <p:cNvPr id="7" name="Immagine 6" descr="Caduceo.gif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15206" y="4429132"/>
            <a:ext cx="933476" cy="1122158"/>
          </a:xfrm>
          <a:prstGeom prst="rect">
            <a:avLst/>
          </a:prstGeo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74104A-AFC6-43C8-A3B6-59AD5F170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6074104A-AFC6-43C8-A3B6-59AD5F170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6074104A-AFC6-43C8-A3B6-59AD5F1705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1B47EF-36B7-43FA-BCBB-09AC1D4B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B81B47EF-36B7-43FA-BCBB-09AC1D4B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B81B47EF-36B7-43FA-BCBB-09AC1D4B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Immigrazione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</p:nvPr>
        </p:nvGraphicFramePr>
        <p:xfrm>
          <a:off x="714375" y="1785938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magine 7" descr="Caduceo.gif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lum bright="40000"/>
          </a:blip>
          <a:stretch>
            <a:fillRect/>
          </a:stretch>
        </p:blipFill>
        <p:spPr>
          <a:xfrm>
            <a:off x="7215206" y="4429132"/>
            <a:ext cx="933476" cy="1122158"/>
          </a:xfrm>
          <a:prstGeom prst="rect">
            <a:avLst/>
          </a:prstGeom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8A31C7-850E-47AA-8386-FA92378D6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998A31C7-850E-47AA-8386-FA92378D6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998A31C7-850E-47AA-8386-FA92378D6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F34A9D-C3AC-44DF-B875-C39C26B3C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AEF34A9D-C3AC-44DF-B875-C39C26B3C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graphicEl>
                                              <a:dgm id="{AEF34A9D-C3AC-44DF-B875-C39C26B3C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Immigrazione</a:t>
            </a:r>
            <a:endParaRPr lang="it-IT" sz="5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</p:nvPr>
        </p:nvGraphicFramePr>
        <p:xfrm>
          <a:off x="642910" y="1457329"/>
          <a:ext cx="8215370" cy="475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magine 5" descr="Caduceo.gif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929586" y="1142984"/>
            <a:ext cx="934108" cy="1122918"/>
          </a:xfrm>
          <a:prstGeom prst="rect">
            <a:avLst/>
          </a:prstGeo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11BEFC8-A838-454F-A0B6-DDC488318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711BEFC8-A838-454F-A0B6-DDC488318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711BEFC8-A838-454F-A0B6-DDC4883188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AC7FE1D-81C0-4143-99AA-D1FEB7AF7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>
                                            <p:graphicEl>
                                              <a:dgm id="{8AC7FE1D-81C0-4143-99AA-D1FEB7AF7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>
                                            <p:graphicEl>
                                              <a:dgm id="{8AC7FE1D-81C0-4143-99AA-D1FEB7AF7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42852"/>
            <a:ext cx="7772400" cy="1143000"/>
          </a:xfrm>
        </p:spPr>
        <p:txBody>
          <a:bodyPr/>
          <a:lstStyle/>
          <a:p>
            <a:r>
              <a:rPr lang="it-IT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Immigrazione</a:t>
            </a:r>
            <a:endParaRPr lang="it-IT" sz="4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857224" y="1428736"/>
          <a:ext cx="6929486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dr. Mustafà Qaddourah Rashed</a:t>
            </a:r>
            <a:endParaRPr lang="it-IT" dirty="0"/>
          </a:p>
        </p:txBody>
      </p:sp>
      <p:pic>
        <p:nvPicPr>
          <p:cNvPr id="9" name="Immagine 8" descr="Caduceo.gif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lum bright="40000"/>
          </a:blip>
          <a:stretch>
            <a:fillRect/>
          </a:stretch>
        </p:blipFill>
        <p:spPr>
          <a:xfrm>
            <a:off x="6715140" y="4357694"/>
            <a:ext cx="933476" cy="1122158"/>
          </a:xfrm>
          <a:prstGeom prst="rect">
            <a:avLst/>
          </a:prstGeom>
        </p:spPr>
      </p:pic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310BC-A141-4105-A814-95D10F249968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lo struttura Medico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ma di Offic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i Offic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 struttura Medico</Template>
  <TotalTime>328</TotalTime>
  <Words>746</Words>
  <Application>Microsoft Office PowerPoint</Application>
  <PresentationFormat>Presentazione su schermo (4:3)</PresentationFormat>
  <Paragraphs>207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Modello struttura Medico</vt:lpstr>
      <vt:lpstr>L’Ospedale Pediatrico Bambino Gesù incontra la Comunità Musulmana  5 dicembre 2013 </vt:lpstr>
      <vt:lpstr>Dott. Mustafà Qaddourah Rashed</vt:lpstr>
      <vt:lpstr>I Musulmani in Italia</vt:lpstr>
      <vt:lpstr>Previsione per il 2050</vt:lpstr>
      <vt:lpstr>I Musulmani in Italia</vt:lpstr>
      <vt:lpstr>Immigrazione</vt:lpstr>
      <vt:lpstr>Immigrazione</vt:lpstr>
      <vt:lpstr>Immigrazione</vt:lpstr>
      <vt:lpstr>Immigrazione</vt:lpstr>
      <vt:lpstr>Il mio comportamento</vt:lpstr>
      <vt:lpstr>Approccio alla famiglia ed al bambino musulmano</vt:lpstr>
      <vt:lpstr>Comunicazione</vt:lpstr>
      <vt:lpstr>Differenza culturale</vt:lpstr>
      <vt:lpstr>Stato di salute</vt:lpstr>
      <vt:lpstr>Vaccinazione</vt:lpstr>
      <vt:lpstr>Svezzamento</vt:lpstr>
      <vt:lpstr>Circoncisione maschile</vt:lpstr>
      <vt:lpstr>Circoncisione maschile</vt:lpstr>
      <vt:lpstr>Diritti e doveri</vt:lpstr>
      <vt:lpstr>Diritti e doveri</vt:lpstr>
      <vt:lpstr>Diritti e doveri</vt:lpstr>
      <vt:lpstr>Conclusione</vt:lpstr>
      <vt:lpstr>Conclusione</vt:lpstr>
      <vt:lpstr>Conclusione</vt:lpstr>
      <vt:lpstr>Conclusione: L’Italia è Multietnica</vt:lpstr>
      <vt:lpstr>L’INTEGRAZIONE  E’ POSSIBILE</vt:lpstr>
      <vt:lpstr>“IL MONDO HA BISOGNO DI PONTI NON DI MURI”  Papa Giovanni Paolo II</vt:lpstr>
      <vt:lpstr>Si ai ponti di cultura</vt:lpstr>
      <vt:lpstr>GRAZIE</vt:lpstr>
      <vt:lpstr>السلام عليكم</vt:lpstr>
    </vt:vector>
  </TitlesOfParts>
  <Company>&lt;company organization&gt;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L’Ospedale Pediatrico Bambino Gesù incontra la Comunità Musulmana  5 dicembre 2013</dc:title>
  <dc:creator>Mustafa</dc:creator>
  <cp:lastModifiedBy>Mustafa</cp:lastModifiedBy>
  <cp:revision>73</cp:revision>
  <dcterms:created xsi:type="dcterms:W3CDTF">2013-11-30T10:35:01Z</dcterms:created>
  <dcterms:modified xsi:type="dcterms:W3CDTF">2013-12-03T20:57:02Z</dcterms:modified>
</cp:coreProperties>
</file>